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7" r:id="rId2"/>
    <p:sldId id="286" r:id="rId3"/>
    <p:sldId id="278" r:id="rId4"/>
    <p:sldId id="275" r:id="rId5"/>
    <p:sldId id="318" r:id="rId6"/>
    <p:sldId id="313" r:id="rId7"/>
    <p:sldId id="314" r:id="rId8"/>
    <p:sldId id="315" r:id="rId9"/>
    <p:sldId id="316" r:id="rId10"/>
    <p:sldId id="317" r:id="rId11"/>
    <p:sldId id="311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263" r:id="rId29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AF66319-9C90-CD36-37FA-1658334F6A50}" name="SANTOS ANDRES HINOSTROZA ASCENCIO" initials="SAHA" userId="SANTOS ANDRES HINOSTROZA ASCENCIO" providerId="None"/>
  <p188:author id="{02C7B930-2487-C6A5-76EE-2AF6DAB5CF78}" name="FABIO HOSPINAL NINANYA" initials="FN" userId="S::fhospinal@minedu.gob.pe::e9dfdabb-fc5b-4b9e-989f-2d904d38a9a7" providerId="AD"/>
  <p188:author id="{EF66D547-98BF-BC6B-0B38-E18AD629681B}" name="HINOSTROZA ASCENCIO SANTOS ANDRES" initials="HA" userId="S::shinostroza@minedu.gob.pe::55518816-9fd6-482d-884d-47d4ef99d008" providerId="AD"/>
  <p188:author id="{8D95BEBD-1337-4935-82FA-D3C6786464FC}" name="Usuario invitado" initials="Ui" userId="S::urn:spo:anon#4537a36f6ce57294465f1916950db1cc4545dff8cc614ac39b283774af453cb4::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AC9A"/>
    <a:srgbClr val="233D7B"/>
    <a:srgbClr val="011643"/>
    <a:srgbClr val="F75148"/>
    <a:srgbClr val="F14544"/>
    <a:srgbClr val="F04443"/>
    <a:srgbClr val="5BD7BE"/>
    <a:srgbClr val="FF826F"/>
    <a:srgbClr val="2F55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74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682C81-EE20-4702-8632-4421449ED57E}" type="doc">
      <dgm:prSet loTypeId="urn:microsoft.com/office/officeart/2005/8/layout/hierarchy4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PE"/>
        </a:p>
      </dgm:t>
    </dgm:pt>
    <dgm:pt modelId="{7E9D7F3E-5484-458E-BC18-B51E8B8F3234}">
      <dgm:prSet phldrT="[Texto]" custT="1"/>
      <dgm:spPr>
        <a:solidFill>
          <a:srgbClr val="04AC9A"/>
        </a:solidFill>
        <a:ln>
          <a:solidFill>
            <a:srgbClr val="011643"/>
          </a:solidFill>
        </a:ln>
      </dgm:spPr>
      <dgm:t>
        <a:bodyPr/>
        <a:lstStyle/>
        <a:p>
          <a:r>
            <a:rPr lang="es-ES" sz="2000" b="1" dirty="0">
              <a:solidFill>
                <a:schemeClr val="bg1"/>
              </a:solidFill>
            </a:rPr>
            <a:t>PROGRAMAS Y FORMAS DE ATENCIÓN</a:t>
          </a:r>
          <a:endParaRPr lang="es-PE" sz="2000" b="1" dirty="0">
            <a:solidFill>
              <a:schemeClr val="bg1"/>
            </a:solidFill>
          </a:endParaRPr>
        </a:p>
      </dgm:t>
    </dgm:pt>
    <dgm:pt modelId="{391E1D21-25D9-4418-9039-74230413D56D}" type="parTrans" cxnId="{ACC9D10A-C5A0-499D-87BF-CF05FDBA2242}">
      <dgm:prSet/>
      <dgm:spPr/>
      <dgm:t>
        <a:bodyPr/>
        <a:lstStyle/>
        <a:p>
          <a:endParaRPr lang="es-PE" sz="1400"/>
        </a:p>
      </dgm:t>
    </dgm:pt>
    <dgm:pt modelId="{FEE1FEC7-E7EC-453C-BE24-BBA9F136CDE7}" type="sibTrans" cxnId="{ACC9D10A-C5A0-499D-87BF-CF05FDBA2242}">
      <dgm:prSet/>
      <dgm:spPr/>
      <dgm:t>
        <a:bodyPr/>
        <a:lstStyle/>
        <a:p>
          <a:endParaRPr lang="es-PE" sz="1400"/>
        </a:p>
      </dgm:t>
    </dgm:pt>
    <dgm:pt modelId="{470925C5-80A0-43AC-A470-D04B1C10151F}">
      <dgm:prSet phldrT="[Texto]" custT="1"/>
      <dgm:spPr>
        <a:ln>
          <a:solidFill>
            <a:srgbClr val="011643"/>
          </a:solidFill>
        </a:ln>
      </dgm:spPr>
      <dgm:t>
        <a:bodyPr/>
        <a:lstStyle/>
        <a:p>
          <a:r>
            <a:rPr lang="es-ES" sz="1600" b="1" dirty="0"/>
            <a:t>PEBAJA</a:t>
          </a:r>
          <a:r>
            <a:rPr lang="es-ES" sz="1600" dirty="0"/>
            <a:t>: Programa de Educación Básica Alternativa para Jóvenes y Adultos</a:t>
          </a:r>
          <a:endParaRPr lang="es-PE" sz="1600" dirty="0"/>
        </a:p>
      </dgm:t>
    </dgm:pt>
    <dgm:pt modelId="{A8508CFA-3915-4227-919B-54F5A6729211}" type="parTrans" cxnId="{C05CB901-03BC-44E2-8A7D-E0C4ABF9050C}">
      <dgm:prSet/>
      <dgm:spPr/>
      <dgm:t>
        <a:bodyPr/>
        <a:lstStyle/>
        <a:p>
          <a:endParaRPr lang="es-PE" sz="1400"/>
        </a:p>
      </dgm:t>
    </dgm:pt>
    <dgm:pt modelId="{B103964E-8CCD-42A8-B899-F87A7C1AD30D}" type="sibTrans" cxnId="{C05CB901-03BC-44E2-8A7D-E0C4ABF9050C}">
      <dgm:prSet/>
      <dgm:spPr/>
      <dgm:t>
        <a:bodyPr/>
        <a:lstStyle/>
        <a:p>
          <a:endParaRPr lang="es-PE" sz="1400"/>
        </a:p>
      </dgm:t>
    </dgm:pt>
    <dgm:pt modelId="{EE2D656A-40B0-4EB8-8C22-F77F40FBC5FD}">
      <dgm:prSet phldrT="[Texto]" custT="1"/>
      <dgm:spPr>
        <a:ln>
          <a:solidFill>
            <a:srgbClr val="011643"/>
          </a:solidFill>
        </a:ln>
      </dgm:spPr>
      <dgm:t>
        <a:bodyPr/>
        <a:lstStyle/>
        <a:p>
          <a:r>
            <a:rPr lang="es-ES" sz="1600" b="1" dirty="0"/>
            <a:t>PA: </a:t>
          </a:r>
          <a:r>
            <a:rPr lang="es-ES" sz="1600" dirty="0"/>
            <a:t>Programa de Alfabetización</a:t>
          </a:r>
          <a:endParaRPr lang="es-PE" sz="1600" dirty="0"/>
        </a:p>
      </dgm:t>
    </dgm:pt>
    <dgm:pt modelId="{89F6D270-682A-4DAD-B881-6097C9C21A93}" type="parTrans" cxnId="{B3DE39BB-2592-4792-96BC-8724DBA59E2A}">
      <dgm:prSet/>
      <dgm:spPr/>
      <dgm:t>
        <a:bodyPr/>
        <a:lstStyle/>
        <a:p>
          <a:endParaRPr lang="es-PE" sz="1400"/>
        </a:p>
      </dgm:t>
    </dgm:pt>
    <dgm:pt modelId="{F5FAF13A-F8C2-4B51-948B-D2D5B70FA6CC}" type="sibTrans" cxnId="{B3DE39BB-2592-4792-96BC-8724DBA59E2A}">
      <dgm:prSet/>
      <dgm:spPr/>
      <dgm:t>
        <a:bodyPr/>
        <a:lstStyle/>
        <a:p>
          <a:endParaRPr lang="es-PE" sz="1400"/>
        </a:p>
      </dgm:t>
    </dgm:pt>
    <dgm:pt modelId="{456796DC-BA90-4978-9EF4-23B0AAFEF40B}">
      <dgm:prSet phldrT="[Texto]" custT="1"/>
      <dgm:spPr>
        <a:ln>
          <a:solidFill>
            <a:srgbClr val="011643"/>
          </a:solidFill>
        </a:ln>
      </dgm:spPr>
      <dgm:t>
        <a:bodyPr/>
        <a:lstStyle/>
        <a:p>
          <a:r>
            <a:rPr lang="es-ES" sz="1600" dirty="0"/>
            <a:t>Presencial</a:t>
          </a:r>
          <a:endParaRPr lang="es-PE" sz="1600" dirty="0"/>
        </a:p>
      </dgm:t>
    </dgm:pt>
    <dgm:pt modelId="{C3EAFEED-CD18-45E3-9444-B0BE141CD2D5}" type="parTrans" cxnId="{26289628-AAD3-43C8-8059-ACCA0BE5DF87}">
      <dgm:prSet/>
      <dgm:spPr/>
      <dgm:t>
        <a:bodyPr/>
        <a:lstStyle/>
        <a:p>
          <a:endParaRPr lang="es-PE" sz="1400"/>
        </a:p>
      </dgm:t>
    </dgm:pt>
    <dgm:pt modelId="{F8BD837F-6AF3-40B3-B0E6-EF3860EAB744}" type="sibTrans" cxnId="{26289628-AAD3-43C8-8059-ACCA0BE5DF87}">
      <dgm:prSet/>
      <dgm:spPr/>
      <dgm:t>
        <a:bodyPr/>
        <a:lstStyle/>
        <a:p>
          <a:endParaRPr lang="es-PE" sz="1400"/>
        </a:p>
      </dgm:t>
    </dgm:pt>
    <dgm:pt modelId="{DF8F4E98-F337-4D85-90FE-9DBC1579197B}">
      <dgm:prSet phldrT="[Texto]" custT="1"/>
      <dgm:spPr>
        <a:ln>
          <a:solidFill>
            <a:srgbClr val="011643"/>
          </a:solidFill>
        </a:ln>
      </dgm:spPr>
      <dgm:t>
        <a:bodyPr/>
        <a:lstStyle/>
        <a:p>
          <a:r>
            <a:rPr lang="es-ES" sz="1600" dirty="0"/>
            <a:t>Semipresencial</a:t>
          </a:r>
          <a:endParaRPr lang="es-PE" sz="1600" dirty="0"/>
        </a:p>
      </dgm:t>
    </dgm:pt>
    <dgm:pt modelId="{1D8F5ABF-2092-4002-808C-7BF90466D08C}" type="parTrans" cxnId="{2A79C3A9-4F35-4D40-8FD0-5E87BAA61216}">
      <dgm:prSet/>
      <dgm:spPr/>
      <dgm:t>
        <a:bodyPr/>
        <a:lstStyle/>
        <a:p>
          <a:endParaRPr lang="es-PE" sz="1400"/>
        </a:p>
      </dgm:t>
    </dgm:pt>
    <dgm:pt modelId="{18F9A5E8-8800-42B6-9C3E-D5FC82D63067}" type="sibTrans" cxnId="{2A79C3A9-4F35-4D40-8FD0-5E87BAA61216}">
      <dgm:prSet/>
      <dgm:spPr/>
      <dgm:t>
        <a:bodyPr/>
        <a:lstStyle/>
        <a:p>
          <a:endParaRPr lang="es-PE" sz="1400"/>
        </a:p>
      </dgm:t>
    </dgm:pt>
    <dgm:pt modelId="{0B5C2B24-2111-45C6-9703-AEDC48DAB592}">
      <dgm:prSet phldrT="[Texto]" custT="1"/>
      <dgm:spPr>
        <a:ln>
          <a:solidFill>
            <a:srgbClr val="011643"/>
          </a:solidFill>
        </a:ln>
      </dgm:spPr>
      <dgm:t>
        <a:bodyPr/>
        <a:lstStyle/>
        <a:p>
          <a:r>
            <a:rPr lang="es-ES" sz="1600" dirty="0"/>
            <a:t>A Distancia</a:t>
          </a:r>
          <a:endParaRPr lang="es-PE" sz="1600" dirty="0"/>
        </a:p>
      </dgm:t>
    </dgm:pt>
    <dgm:pt modelId="{33F20406-F524-4352-AF8E-39F6DEA52464}" type="parTrans" cxnId="{E0866469-C1C0-48E9-AE10-B8C8484C84BE}">
      <dgm:prSet/>
      <dgm:spPr/>
      <dgm:t>
        <a:bodyPr/>
        <a:lstStyle/>
        <a:p>
          <a:endParaRPr lang="es-PE" sz="1400"/>
        </a:p>
      </dgm:t>
    </dgm:pt>
    <dgm:pt modelId="{D828F75C-CE47-46CA-9B34-281F946E89AE}" type="sibTrans" cxnId="{E0866469-C1C0-48E9-AE10-B8C8484C84BE}">
      <dgm:prSet/>
      <dgm:spPr/>
      <dgm:t>
        <a:bodyPr/>
        <a:lstStyle/>
        <a:p>
          <a:endParaRPr lang="es-PE" sz="1400"/>
        </a:p>
      </dgm:t>
    </dgm:pt>
    <dgm:pt modelId="{16A6C998-3230-4589-B762-5AA68466DFC8}">
      <dgm:prSet phldrT="[Texto]" custT="1"/>
      <dgm:spPr>
        <a:ln>
          <a:solidFill>
            <a:srgbClr val="011643"/>
          </a:solidFill>
        </a:ln>
      </dgm:spPr>
      <dgm:t>
        <a:bodyPr/>
        <a:lstStyle/>
        <a:p>
          <a:r>
            <a:rPr lang="es-ES" sz="1600" dirty="0"/>
            <a:t>Presencial</a:t>
          </a:r>
          <a:endParaRPr lang="es-PE" sz="1600" dirty="0"/>
        </a:p>
      </dgm:t>
    </dgm:pt>
    <dgm:pt modelId="{4CB8C349-E20C-45A6-92CD-87143E0C8FE7}" type="parTrans" cxnId="{EFF4BC1F-F181-4DD9-A2AB-17A4E02DCA86}">
      <dgm:prSet/>
      <dgm:spPr/>
      <dgm:t>
        <a:bodyPr/>
        <a:lstStyle/>
        <a:p>
          <a:endParaRPr lang="es-PE" sz="1400"/>
        </a:p>
      </dgm:t>
    </dgm:pt>
    <dgm:pt modelId="{7E1824D5-7ED3-4F27-8F49-CDB0D99A1F43}" type="sibTrans" cxnId="{EFF4BC1F-F181-4DD9-A2AB-17A4E02DCA86}">
      <dgm:prSet/>
      <dgm:spPr/>
      <dgm:t>
        <a:bodyPr/>
        <a:lstStyle/>
        <a:p>
          <a:endParaRPr lang="es-PE" sz="1400"/>
        </a:p>
      </dgm:t>
    </dgm:pt>
    <dgm:pt modelId="{36599792-F7C4-4CA0-B5AA-FF043C51D241}">
      <dgm:prSet phldrT="[Texto]" custT="1"/>
      <dgm:spPr>
        <a:solidFill>
          <a:schemeClr val="bg1">
            <a:lumMod val="85000"/>
          </a:schemeClr>
        </a:solidFill>
        <a:ln>
          <a:solidFill>
            <a:srgbClr val="011643"/>
          </a:solidFill>
        </a:ln>
      </dgm:spPr>
      <dgm:t>
        <a:bodyPr/>
        <a:lstStyle/>
        <a:p>
          <a:pPr algn="l"/>
          <a:r>
            <a:rPr lang="es-ES" sz="1600" b="1" dirty="0"/>
            <a:t>Programas de atención</a:t>
          </a:r>
          <a:endParaRPr lang="es-PE" sz="1600" b="1" dirty="0"/>
        </a:p>
      </dgm:t>
    </dgm:pt>
    <dgm:pt modelId="{498CA06C-4FDF-4C60-B1D4-133CC34073C2}" type="parTrans" cxnId="{09F8F8ED-E79B-41AD-B738-9D66FA29D16C}">
      <dgm:prSet/>
      <dgm:spPr/>
      <dgm:t>
        <a:bodyPr/>
        <a:lstStyle/>
        <a:p>
          <a:endParaRPr lang="es-PE" sz="1400"/>
        </a:p>
      </dgm:t>
    </dgm:pt>
    <dgm:pt modelId="{32436989-DAB2-47BC-9D81-404AE9061C70}" type="sibTrans" cxnId="{09F8F8ED-E79B-41AD-B738-9D66FA29D16C}">
      <dgm:prSet/>
      <dgm:spPr/>
      <dgm:t>
        <a:bodyPr/>
        <a:lstStyle/>
        <a:p>
          <a:endParaRPr lang="es-PE" sz="1400"/>
        </a:p>
      </dgm:t>
    </dgm:pt>
    <dgm:pt modelId="{47E0F085-98D0-410D-B5DF-281D28A83C77}">
      <dgm:prSet phldrT="[Texto]" custT="1"/>
      <dgm:spPr>
        <a:solidFill>
          <a:schemeClr val="bg1">
            <a:lumMod val="85000"/>
          </a:schemeClr>
        </a:solidFill>
        <a:ln>
          <a:solidFill>
            <a:srgbClr val="011643"/>
          </a:solidFill>
        </a:ln>
      </dgm:spPr>
      <dgm:t>
        <a:bodyPr/>
        <a:lstStyle/>
        <a:p>
          <a:pPr algn="l"/>
          <a:r>
            <a:rPr lang="es-ES" sz="1600" b="1" dirty="0"/>
            <a:t>Formas de atención</a:t>
          </a:r>
          <a:endParaRPr lang="es-PE" sz="1600" b="1" dirty="0"/>
        </a:p>
      </dgm:t>
    </dgm:pt>
    <dgm:pt modelId="{993D3E57-212A-4F4F-9411-344ADDDA4E7D}" type="parTrans" cxnId="{B3BE74F8-509F-47DB-89F9-600EB8052C23}">
      <dgm:prSet/>
      <dgm:spPr/>
      <dgm:t>
        <a:bodyPr/>
        <a:lstStyle/>
        <a:p>
          <a:endParaRPr lang="es-PE" sz="1400"/>
        </a:p>
      </dgm:t>
    </dgm:pt>
    <dgm:pt modelId="{EC71B8B9-BA73-4AB3-A27F-28D1EEB90C2A}" type="sibTrans" cxnId="{B3BE74F8-509F-47DB-89F9-600EB8052C23}">
      <dgm:prSet/>
      <dgm:spPr/>
      <dgm:t>
        <a:bodyPr/>
        <a:lstStyle/>
        <a:p>
          <a:endParaRPr lang="es-PE" sz="1400"/>
        </a:p>
      </dgm:t>
    </dgm:pt>
    <dgm:pt modelId="{DDB65F0A-2CAB-468D-85CD-32C3B75AC574}" type="pres">
      <dgm:prSet presAssocID="{DF682C81-EE20-4702-8632-4421449ED57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PE"/>
        </a:p>
      </dgm:t>
    </dgm:pt>
    <dgm:pt modelId="{E7A65BB5-3EE3-4CDF-8236-D0FF66296CF4}" type="pres">
      <dgm:prSet presAssocID="{7E9D7F3E-5484-458E-BC18-B51E8B8F3234}" presName="vertOne" presStyleCnt="0"/>
      <dgm:spPr/>
    </dgm:pt>
    <dgm:pt modelId="{0BC8E5A2-C49D-45CB-A89D-F624A45085CE}" type="pres">
      <dgm:prSet presAssocID="{7E9D7F3E-5484-458E-BC18-B51E8B8F3234}" presName="txOne" presStyleLbl="node0" presStyleIdx="0" presStyleCnt="1" custScaleY="85944" custLinFactNeighborY="19271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090EBA56-9310-43DE-A917-BE84EBCDEF3E}" type="pres">
      <dgm:prSet presAssocID="{7E9D7F3E-5484-458E-BC18-B51E8B8F3234}" presName="parTransOne" presStyleCnt="0"/>
      <dgm:spPr/>
    </dgm:pt>
    <dgm:pt modelId="{A0306672-9E30-4050-88DA-4D4076105F9F}" type="pres">
      <dgm:prSet presAssocID="{7E9D7F3E-5484-458E-BC18-B51E8B8F3234}" presName="horzOne" presStyleCnt="0"/>
      <dgm:spPr/>
    </dgm:pt>
    <dgm:pt modelId="{E9EEBDC3-FC33-4BDB-A4AE-3B3B3BEB001F}" type="pres">
      <dgm:prSet presAssocID="{36599792-F7C4-4CA0-B5AA-FF043C51D241}" presName="vertTwo" presStyleCnt="0"/>
      <dgm:spPr/>
    </dgm:pt>
    <dgm:pt modelId="{010EDC17-A1CB-4A8E-8335-223DCF73CD24}" type="pres">
      <dgm:prSet presAssocID="{36599792-F7C4-4CA0-B5AA-FF043C51D241}" presName="txTwo" presStyleLbl="node2" presStyleIdx="0" presStyleCnt="3" custScaleY="98394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09F1C2C9-AA92-4500-BD7F-448ADEC328E3}" type="pres">
      <dgm:prSet presAssocID="{36599792-F7C4-4CA0-B5AA-FF043C51D241}" presName="parTransTwo" presStyleCnt="0"/>
      <dgm:spPr/>
    </dgm:pt>
    <dgm:pt modelId="{ABCA3A01-BFA6-428D-8346-9F43AB557583}" type="pres">
      <dgm:prSet presAssocID="{36599792-F7C4-4CA0-B5AA-FF043C51D241}" presName="horzTwo" presStyleCnt="0"/>
      <dgm:spPr/>
    </dgm:pt>
    <dgm:pt modelId="{24797340-172D-48BE-9DF1-2A1EAB0C2ADD}" type="pres">
      <dgm:prSet presAssocID="{47E0F085-98D0-410D-B5DF-281D28A83C77}" presName="vertThree" presStyleCnt="0"/>
      <dgm:spPr/>
    </dgm:pt>
    <dgm:pt modelId="{C466E188-BB4B-49B4-AE41-F9DA711DC310}" type="pres">
      <dgm:prSet presAssocID="{47E0F085-98D0-410D-B5DF-281D28A83C77}" presName="txThree" presStyleLbl="node3" presStyleIdx="0" presStyleCnt="5" custScaleY="78196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F7815BAD-7ED3-4451-B290-7BE059374560}" type="pres">
      <dgm:prSet presAssocID="{47E0F085-98D0-410D-B5DF-281D28A83C77}" presName="horzThree" presStyleCnt="0"/>
      <dgm:spPr/>
    </dgm:pt>
    <dgm:pt modelId="{2DC9FEDF-C7AC-40F2-A3EB-4BFB45612050}" type="pres">
      <dgm:prSet presAssocID="{32436989-DAB2-47BC-9D81-404AE9061C70}" presName="sibSpaceTwo" presStyleCnt="0"/>
      <dgm:spPr/>
    </dgm:pt>
    <dgm:pt modelId="{1F86D554-7ED7-4497-B3D0-4E559BC28D9F}" type="pres">
      <dgm:prSet presAssocID="{470925C5-80A0-43AC-A470-D04B1C10151F}" presName="vertTwo" presStyleCnt="0"/>
      <dgm:spPr/>
    </dgm:pt>
    <dgm:pt modelId="{4E7669CD-07F5-4A61-ACAE-07B6649EDB32}" type="pres">
      <dgm:prSet presAssocID="{470925C5-80A0-43AC-A470-D04B1C10151F}" presName="txTwo" presStyleLbl="node2" presStyleIdx="1" presStyleCnt="3" custScaleY="95935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C40C5DA6-C298-4261-9CAD-AF33A3630865}" type="pres">
      <dgm:prSet presAssocID="{470925C5-80A0-43AC-A470-D04B1C10151F}" presName="parTransTwo" presStyleCnt="0"/>
      <dgm:spPr/>
    </dgm:pt>
    <dgm:pt modelId="{DF5EBAD3-6F1C-451C-AD21-6208EC94991E}" type="pres">
      <dgm:prSet presAssocID="{470925C5-80A0-43AC-A470-D04B1C10151F}" presName="horzTwo" presStyleCnt="0"/>
      <dgm:spPr/>
    </dgm:pt>
    <dgm:pt modelId="{D5D6B159-E50C-486C-8426-5A7F6107ABA3}" type="pres">
      <dgm:prSet presAssocID="{456796DC-BA90-4978-9EF4-23B0AAFEF40B}" presName="vertThree" presStyleCnt="0"/>
      <dgm:spPr/>
    </dgm:pt>
    <dgm:pt modelId="{CFFA1A39-BC60-4DC1-805F-23E40A7E59AB}" type="pres">
      <dgm:prSet presAssocID="{456796DC-BA90-4978-9EF4-23B0AAFEF40B}" presName="txThree" presStyleLbl="node3" presStyleIdx="1" presStyleCnt="5" custScaleY="78196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E47A18F5-A565-4A75-BACA-6E3B67C123E2}" type="pres">
      <dgm:prSet presAssocID="{456796DC-BA90-4978-9EF4-23B0AAFEF40B}" presName="horzThree" presStyleCnt="0"/>
      <dgm:spPr/>
    </dgm:pt>
    <dgm:pt modelId="{DAAA03B0-BD91-4940-804B-B6667A5F65C8}" type="pres">
      <dgm:prSet presAssocID="{F8BD837F-6AF3-40B3-B0E6-EF3860EAB744}" presName="sibSpaceThree" presStyleCnt="0"/>
      <dgm:spPr/>
    </dgm:pt>
    <dgm:pt modelId="{E826EFC6-5C0B-4E9F-B416-BCB06378FE97}" type="pres">
      <dgm:prSet presAssocID="{DF8F4E98-F337-4D85-90FE-9DBC1579197B}" presName="vertThree" presStyleCnt="0"/>
      <dgm:spPr/>
    </dgm:pt>
    <dgm:pt modelId="{B65D4C68-ABB5-4E2E-9B3E-0BE410EC8BE8}" type="pres">
      <dgm:prSet presAssocID="{DF8F4E98-F337-4D85-90FE-9DBC1579197B}" presName="txThree" presStyleLbl="node3" presStyleIdx="2" presStyleCnt="5" custScaleY="78196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BB61076E-9BD0-49D0-B50E-10421B985430}" type="pres">
      <dgm:prSet presAssocID="{DF8F4E98-F337-4D85-90FE-9DBC1579197B}" presName="horzThree" presStyleCnt="0"/>
      <dgm:spPr/>
    </dgm:pt>
    <dgm:pt modelId="{922B31DA-579B-407D-ADB6-6019DAAD3C3D}" type="pres">
      <dgm:prSet presAssocID="{18F9A5E8-8800-42B6-9C3E-D5FC82D63067}" presName="sibSpaceThree" presStyleCnt="0"/>
      <dgm:spPr/>
    </dgm:pt>
    <dgm:pt modelId="{101498F8-D1D6-4CE3-840B-0042B9CB0721}" type="pres">
      <dgm:prSet presAssocID="{0B5C2B24-2111-45C6-9703-AEDC48DAB592}" presName="vertThree" presStyleCnt="0"/>
      <dgm:spPr/>
    </dgm:pt>
    <dgm:pt modelId="{0B3DE6B2-B38B-44EE-AA40-32A4006008E9}" type="pres">
      <dgm:prSet presAssocID="{0B5C2B24-2111-45C6-9703-AEDC48DAB592}" presName="txThree" presStyleLbl="node3" presStyleIdx="3" presStyleCnt="5" custScaleY="78196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9EAB21E5-270D-448D-8146-8D81D36AA25E}" type="pres">
      <dgm:prSet presAssocID="{0B5C2B24-2111-45C6-9703-AEDC48DAB592}" presName="horzThree" presStyleCnt="0"/>
      <dgm:spPr/>
    </dgm:pt>
    <dgm:pt modelId="{651AEDC5-08DC-4E3C-A7FC-B2733A84B862}" type="pres">
      <dgm:prSet presAssocID="{B103964E-8CCD-42A8-B899-F87A7C1AD30D}" presName="sibSpaceTwo" presStyleCnt="0"/>
      <dgm:spPr/>
    </dgm:pt>
    <dgm:pt modelId="{DA90C2FC-F7E2-445A-B757-185ACBB5E557}" type="pres">
      <dgm:prSet presAssocID="{EE2D656A-40B0-4EB8-8C22-F77F40FBC5FD}" presName="vertTwo" presStyleCnt="0"/>
      <dgm:spPr/>
    </dgm:pt>
    <dgm:pt modelId="{C2349DCB-D58C-4542-883C-A15ABACB2EA0}" type="pres">
      <dgm:prSet presAssocID="{EE2D656A-40B0-4EB8-8C22-F77F40FBC5FD}" presName="txTwo" presStyleLbl="node2" presStyleIdx="2" presStyleCnt="3" custScaleX="204455" custScaleY="92196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3903C613-B42D-43CD-B4D0-AB93F66E4554}" type="pres">
      <dgm:prSet presAssocID="{EE2D656A-40B0-4EB8-8C22-F77F40FBC5FD}" presName="parTransTwo" presStyleCnt="0"/>
      <dgm:spPr/>
    </dgm:pt>
    <dgm:pt modelId="{6A61F7B3-457B-40B2-8387-4FD01948666F}" type="pres">
      <dgm:prSet presAssocID="{EE2D656A-40B0-4EB8-8C22-F77F40FBC5FD}" presName="horzTwo" presStyleCnt="0"/>
      <dgm:spPr/>
    </dgm:pt>
    <dgm:pt modelId="{ED79C90C-FB84-4C31-9B82-F4135BDD5DB8}" type="pres">
      <dgm:prSet presAssocID="{16A6C998-3230-4589-B762-5AA68466DFC8}" presName="vertThree" presStyleCnt="0"/>
      <dgm:spPr/>
    </dgm:pt>
    <dgm:pt modelId="{29A89E8D-5B9F-4CF2-83D8-6A0495306575}" type="pres">
      <dgm:prSet presAssocID="{16A6C998-3230-4589-B762-5AA68466DFC8}" presName="txThree" presStyleLbl="node3" presStyleIdx="4" presStyleCnt="5" custScaleY="79295">
        <dgm:presLayoutVars>
          <dgm:chPref val="3"/>
        </dgm:presLayoutVars>
      </dgm:prSet>
      <dgm:spPr/>
      <dgm:t>
        <a:bodyPr/>
        <a:lstStyle/>
        <a:p>
          <a:endParaRPr lang="es-PE"/>
        </a:p>
      </dgm:t>
    </dgm:pt>
    <dgm:pt modelId="{73945923-F7DE-48BF-93BE-D3E225147333}" type="pres">
      <dgm:prSet presAssocID="{16A6C998-3230-4589-B762-5AA68466DFC8}" presName="horzThree" presStyleCnt="0"/>
      <dgm:spPr/>
    </dgm:pt>
  </dgm:ptLst>
  <dgm:cxnLst>
    <dgm:cxn modelId="{E0866469-C1C0-48E9-AE10-B8C8484C84BE}" srcId="{470925C5-80A0-43AC-A470-D04B1C10151F}" destId="{0B5C2B24-2111-45C6-9703-AEDC48DAB592}" srcOrd="2" destOrd="0" parTransId="{33F20406-F524-4352-AF8E-39F6DEA52464}" sibTransId="{D828F75C-CE47-46CA-9B34-281F946E89AE}"/>
    <dgm:cxn modelId="{0D9507DC-1842-4574-9702-218E854D4A5D}" type="presOf" srcId="{470925C5-80A0-43AC-A470-D04B1C10151F}" destId="{4E7669CD-07F5-4A61-ACAE-07B6649EDB32}" srcOrd="0" destOrd="0" presId="urn:microsoft.com/office/officeart/2005/8/layout/hierarchy4"/>
    <dgm:cxn modelId="{6BD5DB9F-9FA2-4F7B-9FA0-39C2FF1B5561}" type="presOf" srcId="{36599792-F7C4-4CA0-B5AA-FF043C51D241}" destId="{010EDC17-A1CB-4A8E-8335-223DCF73CD24}" srcOrd="0" destOrd="0" presId="urn:microsoft.com/office/officeart/2005/8/layout/hierarchy4"/>
    <dgm:cxn modelId="{EFF4BC1F-F181-4DD9-A2AB-17A4E02DCA86}" srcId="{EE2D656A-40B0-4EB8-8C22-F77F40FBC5FD}" destId="{16A6C998-3230-4589-B762-5AA68466DFC8}" srcOrd="0" destOrd="0" parTransId="{4CB8C349-E20C-45A6-92CD-87143E0C8FE7}" sibTransId="{7E1824D5-7ED3-4F27-8F49-CDB0D99A1F43}"/>
    <dgm:cxn modelId="{09F8F8ED-E79B-41AD-B738-9D66FA29D16C}" srcId="{7E9D7F3E-5484-458E-BC18-B51E8B8F3234}" destId="{36599792-F7C4-4CA0-B5AA-FF043C51D241}" srcOrd="0" destOrd="0" parTransId="{498CA06C-4FDF-4C60-B1D4-133CC34073C2}" sibTransId="{32436989-DAB2-47BC-9D81-404AE9061C70}"/>
    <dgm:cxn modelId="{ACC9D10A-C5A0-499D-87BF-CF05FDBA2242}" srcId="{DF682C81-EE20-4702-8632-4421449ED57E}" destId="{7E9D7F3E-5484-458E-BC18-B51E8B8F3234}" srcOrd="0" destOrd="0" parTransId="{391E1D21-25D9-4418-9039-74230413D56D}" sibTransId="{FEE1FEC7-E7EC-453C-BE24-BBA9F136CDE7}"/>
    <dgm:cxn modelId="{217F4D27-C71F-43A4-85C4-6C95466A4202}" type="presOf" srcId="{DF8F4E98-F337-4D85-90FE-9DBC1579197B}" destId="{B65D4C68-ABB5-4E2E-9B3E-0BE410EC8BE8}" srcOrd="0" destOrd="0" presId="urn:microsoft.com/office/officeart/2005/8/layout/hierarchy4"/>
    <dgm:cxn modelId="{2A79C3A9-4F35-4D40-8FD0-5E87BAA61216}" srcId="{470925C5-80A0-43AC-A470-D04B1C10151F}" destId="{DF8F4E98-F337-4D85-90FE-9DBC1579197B}" srcOrd="1" destOrd="0" parTransId="{1D8F5ABF-2092-4002-808C-7BF90466D08C}" sibTransId="{18F9A5E8-8800-42B6-9C3E-D5FC82D63067}"/>
    <dgm:cxn modelId="{B3BE74F8-509F-47DB-89F9-600EB8052C23}" srcId="{36599792-F7C4-4CA0-B5AA-FF043C51D241}" destId="{47E0F085-98D0-410D-B5DF-281D28A83C77}" srcOrd="0" destOrd="0" parTransId="{993D3E57-212A-4F4F-9411-344ADDDA4E7D}" sibTransId="{EC71B8B9-BA73-4AB3-A27F-28D1EEB90C2A}"/>
    <dgm:cxn modelId="{26289628-AAD3-43C8-8059-ACCA0BE5DF87}" srcId="{470925C5-80A0-43AC-A470-D04B1C10151F}" destId="{456796DC-BA90-4978-9EF4-23B0AAFEF40B}" srcOrd="0" destOrd="0" parTransId="{C3EAFEED-CD18-45E3-9444-B0BE141CD2D5}" sibTransId="{F8BD837F-6AF3-40B3-B0E6-EF3860EAB744}"/>
    <dgm:cxn modelId="{E18E8BB0-E30A-4427-AF53-D5702788C982}" type="presOf" srcId="{16A6C998-3230-4589-B762-5AA68466DFC8}" destId="{29A89E8D-5B9F-4CF2-83D8-6A0495306575}" srcOrd="0" destOrd="0" presId="urn:microsoft.com/office/officeart/2005/8/layout/hierarchy4"/>
    <dgm:cxn modelId="{466BD6D4-B0A5-42A0-9936-9E5ABACFAAEC}" type="presOf" srcId="{47E0F085-98D0-410D-B5DF-281D28A83C77}" destId="{C466E188-BB4B-49B4-AE41-F9DA711DC310}" srcOrd="0" destOrd="0" presId="urn:microsoft.com/office/officeart/2005/8/layout/hierarchy4"/>
    <dgm:cxn modelId="{F8E77FCE-EC4C-48C9-AE4E-6FAE619695C1}" type="presOf" srcId="{EE2D656A-40B0-4EB8-8C22-F77F40FBC5FD}" destId="{C2349DCB-D58C-4542-883C-A15ABACB2EA0}" srcOrd="0" destOrd="0" presId="urn:microsoft.com/office/officeart/2005/8/layout/hierarchy4"/>
    <dgm:cxn modelId="{B3DE39BB-2592-4792-96BC-8724DBA59E2A}" srcId="{7E9D7F3E-5484-458E-BC18-B51E8B8F3234}" destId="{EE2D656A-40B0-4EB8-8C22-F77F40FBC5FD}" srcOrd="2" destOrd="0" parTransId="{89F6D270-682A-4DAD-B881-6097C9C21A93}" sibTransId="{F5FAF13A-F8C2-4B51-948B-D2D5B70FA6CC}"/>
    <dgm:cxn modelId="{290A1833-2354-4F4E-B56E-1D67952C87BD}" type="presOf" srcId="{456796DC-BA90-4978-9EF4-23B0AAFEF40B}" destId="{CFFA1A39-BC60-4DC1-805F-23E40A7E59AB}" srcOrd="0" destOrd="0" presId="urn:microsoft.com/office/officeart/2005/8/layout/hierarchy4"/>
    <dgm:cxn modelId="{C05CB901-03BC-44E2-8A7D-E0C4ABF9050C}" srcId="{7E9D7F3E-5484-458E-BC18-B51E8B8F3234}" destId="{470925C5-80A0-43AC-A470-D04B1C10151F}" srcOrd="1" destOrd="0" parTransId="{A8508CFA-3915-4227-919B-54F5A6729211}" sibTransId="{B103964E-8CCD-42A8-B899-F87A7C1AD30D}"/>
    <dgm:cxn modelId="{B8EE64E5-3170-48E3-8A86-80EDD0724B06}" type="presOf" srcId="{0B5C2B24-2111-45C6-9703-AEDC48DAB592}" destId="{0B3DE6B2-B38B-44EE-AA40-32A4006008E9}" srcOrd="0" destOrd="0" presId="urn:microsoft.com/office/officeart/2005/8/layout/hierarchy4"/>
    <dgm:cxn modelId="{96A2BE79-0476-456F-92FB-B5140ADBB52B}" type="presOf" srcId="{7E9D7F3E-5484-458E-BC18-B51E8B8F3234}" destId="{0BC8E5A2-C49D-45CB-A89D-F624A45085CE}" srcOrd="0" destOrd="0" presId="urn:microsoft.com/office/officeart/2005/8/layout/hierarchy4"/>
    <dgm:cxn modelId="{E5E8A221-4E02-48D5-9E3E-FD1E0EF21E87}" type="presOf" srcId="{DF682C81-EE20-4702-8632-4421449ED57E}" destId="{DDB65F0A-2CAB-468D-85CD-32C3B75AC574}" srcOrd="0" destOrd="0" presId="urn:microsoft.com/office/officeart/2005/8/layout/hierarchy4"/>
    <dgm:cxn modelId="{C76987ED-93F6-4029-9D18-9169FD6A994E}" type="presParOf" srcId="{DDB65F0A-2CAB-468D-85CD-32C3B75AC574}" destId="{E7A65BB5-3EE3-4CDF-8236-D0FF66296CF4}" srcOrd="0" destOrd="0" presId="urn:microsoft.com/office/officeart/2005/8/layout/hierarchy4"/>
    <dgm:cxn modelId="{F3DB7BD3-902B-444E-8339-9A2B8F91CCBE}" type="presParOf" srcId="{E7A65BB5-3EE3-4CDF-8236-D0FF66296CF4}" destId="{0BC8E5A2-C49D-45CB-A89D-F624A45085CE}" srcOrd="0" destOrd="0" presId="urn:microsoft.com/office/officeart/2005/8/layout/hierarchy4"/>
    <dgm:cxn modelId="{5A580AB2-5714-4747-BE90-48740D9775A1}" type="presParOf" srcId="{E7A65BB5-3EE3-4CDF-8236-D0FF66296CF4}" destId="{090EBA56-9310-43DE-A917-BE84EBCDEF3E}" srcOrd="1" destOrd="0" presId="urn:microsoft.com/office/officeart/2005/8/layout/hierarchy4"/>
    <dgm:cxn modelId="{1BA8057E-52B7-4641-BF1E-6B8351BEB0F0}" type="presParOf" srcId="{E7A65BB5-3EE3-4CDF-8236-D0FF66296CF4}" destId="{A0306672-9E30-4050-88DA-4D4076105F9F}" srcOrd="2" destOrd="0" presId="urn:microsoft.com/office/officeart/2005/8/layout/hierarchy4"/>
    <dgm:cxn modelId="{96106D35-9918-478E-93B6-1BA8B2665F47}" type="presParOf" srcId="{A0306672-9E30-4050-88DA-4D4076105F9F}" destId="{E9EEBDC3-FC33-4BDB-A4AE-3B3B3BEB001F}" srcOrd="0" destOrd="0" presId="urn:microsoft.com/office/officeart/2005/8/layout/hierarchy4"/>
    <dgm:cxn modelId="{1699C3C9-22E8-47E6-B27C-9FFB4E0E525C}" type="presParOf" srcId="{E9EEBDC3-FC33-4BDB-A4AE-3B3B3BEB001F}" destId="{010EDC17-A1CB-4A8E-8335-223DCF73CD24}" srcOrd="0" destOrd="0" presId="urn:microsoft.com/office/officeart/2005/8/layout/hierarchy4"/>
    <dgm:cxn modelId="{8A455620-3FCC-42EB-A390-F6D7F5C8205B}" type="presParOf" srcId="{E9EEBDC3-FC33-4BDB-A4AE-3B3B3BEB001F}" destId="{09F1C2C9-AA92-4500-BD7F-448ADEC328E3}" srcOrd="1" destOrd="0" presId="urn:microsoft.com/office/officeart/2005/8/layout/hierarchy4"/>
    <dgm:cxn modelId="{13CF545D-6DE3-4163-B40D-077EF40FF54C}" type="presParOf" srcId="{E9EEBDC3-FC33-4BDB-A4AE-3B3B3BEB001F}" destId="{ABCA3A01-BFA6-428D-8346-9F43AB557583}" srcOrd="2" destOrd="0" presId="urn:microsoft.com/office/officeart/2005/8/layout/hierarchy4"/>
    <dgm:cxn modelId="{D576D355-0C46-4B06-A87E-2E4B7D404657}" type="presParOf" srcId="{ABCA3A01-BFA6-428D-8346-9F43AB557583}" destId="{24797340-172D-48BE-9DF1-2A1EAB0C2ADD}" srcOrd="0" destOrd="0" presId="urn:microsoft.com/office/officeart/2005/8/layout/hierarchy4"/>
    <dgm:cxn modelId="{5B3F3675-0D64-4106-BC02-29297D8CB5B2}" type="presParOf" srcId="{24797340-172D-48BE-9DF1-2A1EAB0C2ADD}" destId="{C466E188-BB4B-49B4-AE41-F9DA711DC310}" srcOrd="0" destOrd="0" presId="urn:microsoft.com/office/officeart/2005/8/layout/hierarchy4"/>
    <dgm:cxn modelId="{9E04D3F6-49A1-4270-B1D0-18EEA006F041}" type="presParOf" srcId="{24797340-172D-48BE-9DF1-2A1EAB0C2ADD}" destId="{F7815BAD-7ED3-4451-B290-7BE059374560}" srcOrd="1" destOrd="0" presId="urn:microsoft.com/office/officeart/2005/8/layout/hierarchy4"/>
    <dgm:cxn modelId="{78EA0A3A-5D8C-4172-98BF-59B2B3EFE90F}" type="presParOf" srcId="{A0306672-9E30-4050-88DA-4D4076105F9F}" destId="{2DC9FEDF-C7AC-40F2-A3EB-4BFB45612050}" srcOrd="1" destOrd="0" presId="urn:microsoft.com/office/officeart/2005/8/layout/hierarchy4"/>
    <dgm:cxn modelId="{2565F0F3-3A89-452C-8539-8D1EE8E3F2F2}" type="presParOf" srcId="{A0306672-9E30-4050-88DA-4D4076105F9F}" destId="{1F86D554-7ED7-4497-B3D0-4E559BC28D9F}" srcOrd="2" destOrd="0" presId="urn:microsoft.com/office/officeart/2005/8/layout/hierarchy4"/>
    <dgm:cxn modelId="{A37A5ECD-F95E-44AD-B9A1-CDF067EC6BAC}" type="presParOf" srcId="{1F86D554-7ED7-4497-B3D0-4E559BC28D9F}" destId="{4E7669CD-07F5-4A61-ACAE-07B6649EDB32}" srcOrd="0" destOrd="0" presId="urn:microsoft.com/office/officeart/2005/8/layout/hierarchy4"/>
    <dgm:cxn modelId="{9536C069-8C90-42FB-9DE1-96C5A4E76B5D}" type="presParOf" srcId="{1F86D554-7ED7-4497-B3D0-4E559BC28D9F}" destId="{C40C5DA6-C298-4261-9CAD-AF33A3630865}" srcOrd="1" destOrd="0" presId="urn:microsoft.com/office/officeart/2005/8/layout/hierarchy4"/>
    <dgm:cxn modelId="{6D3FA610-C725-4137-A58B-7FD05FEB64EA}" type="presParOf" srcId="{1F86D554-7ED7-4497-B3D0-4E559BC28D9F}" destId="{DF5EBAD3-6F1C-451C-AD21-6208EC94991E}" srcOrd="2" destOrd="0" presId="urn:microsoft.com/office/officeart/2005/8/layout/hierarchy4"/>
    <dgm:cxn modelId="{38A9A2F5-2194-483A-AFD2-3A82F86C6F7F}" type="presParOf" srcId="{DF5EBAD3-6F1C-451C-AD21-6208EC94991E}" destId="{D5D6B159-E50C-486C-8426-5A7F6107ABA3}" srcOrd="0" destOrd="0" presId="urn:microsoft.com/office/officeart/2005/8/layout/hierarchy4"/>
    <dgm:cxn modelId="{B18DEDE3-917B-4ABC-810F-B763DE346AA5}" type="presParOf" srcId="{D5D6B159-E50C-486C-8426-5A7F6107ABA3}" destId="{CFFA1A39-BC60-4DC1-805F-23E40A7E59AB}" srcOrd="0" destOrd="0" presId="urn:microsoft.com/office/officeart/2005/8/layout/hierarchy4"/>
    <dgm:cxn modelId="{BE4C1231-FFFE-40C9-95BB-04974C258322}" type="presParOf" srcId="{D5D6B159-E50C-486C-8426-5A7F6107ABA3}" destId="{E47A18F5-A565-4A75-BACA-6E3B67C123E2}" srcOrd="1" destOrd="0" presId="urn:microsoft.com/office/officeart/2005/8/layout/hierarchy4"/>
    <dgm:cxn modelId="{C3DFDBCA-7C8C-4673-AFCD-322630CB2883}" type="presParOf" srcId="{DF5EBAD3-6F1C-451C-AD21-6208EC94991E}" destId="{DAAA03B0-BD91-4940-804B-B6667A5F65C8}" srcOrd="1" destOrd="0" presId="urn:microsoft.com/office/officeart/2005/8/layout/hierarchy4"/>
    <dgm:cxn modelId="{0DA030E8-4785-4242-BE30-D7E54C53065D}" type="presParOf" srcId="{DF5EBAD3-6F1C-451C-AD21-6208EC94991E}" destId="{E826EFC6-5C0B-4E9F-B416-BCB06378FE97}" srcOrd="2" destOrd="0" presId="urn:microsoft.com/office/officeart/2005/8/layout/hierarchy4"/>
    <dgm:cxn modelId="{705671A6-DC79-42C9-BA4D-365B13059E6A}" type="presParOf" srcId="{E826EFC6-5C0B-4E9F-B416-BCB06378FE97}" destId="{B65D4C68-ABB5-4E2E-9B3E-0BE410EC8BE8}" srcOrd="0" destOrd="0" presId="urn:microsoft.com/office/officeart/2005/8/layout/hierarchy4"/>
    <dgm:cxn modelId="{974061C1-C12F-4C9F-B3CA-4CABBD4BE2E4}" type="presParOf" srcId="{E826EFC6-5C0B-4E9F-B416-BCB06378FE97}" destId="{BB61076E-9BD0-49D0-B50E-10421B985430}" srcOrd="1" destOrd="0" presId="urn:microsoft.com/office/officeart/2005/8/layout/hierarchy4"/>
    <dgm:cxn modelId="{7ED43A0C-6101-4EC5-8853-9320A7738775}" type="presParOf" srcId="{DF5EBAD3-6F1C-451C-AD21-6208EC94991E}" destId="{922B31DA-579B-407D-ADB6-6019DAAD3C3D}" srcOrd="3" destOrd="0" presId="urn:microsoft.com/office/officeart/2005/8/layout/hierarchy4"/>
    <dgm:cxn modelId="{717CA854-63CC-4CF8-A2F2-0D9727C30C17}" type="presParOf" srcId="{DF5EBAD3-6F1C-451C-AD21-6208EC94991E}" destId="{101498F8-D1D6-4CE3-840B-0042B9CB0721}" srcOrd="4" destOrd="0" presId="urn:microsoft.com/office/officeart/2005/8/layout/hierarchy4"/>
    <dgm:cxn modelId="{5845F845-0902-4743-9A33-DC0E2A5C3AE9}" type="presParOf" srcId="{101498F8-D1D6-4CE3-840B-0042B9CB0721}" destId="{0B3DE6B2-B38B-44EE-AA40-32A4006008E9}" srcOrd="0" destOrd="0" presId="urn:microsoft.com/office/officeart/2005/8/layout/hierarchy4"/>
    <dgm:cxn modelId="{B01ACA98-5B4F-4B98-8F87-F1BB82575D7E}" type="presParOf" srcId="{101498F8-D1D6-4CE3-840B-0042B9CB0721}" destId="{9EAB21E5-270D-448D-8146-8D81D36AA25E}" srcOrd="1" destOrd="0" presId="urn:microsoft.com/office/officeart/2005/8/layout/hierarchy4"/>
    <dgm:cxn modelId="{FCC1EA82-905B-4C06-BCFB-ED3BF691AD04}" type="presParOf" srcId="{A0306672-9E30-4050-88DA-4D4076105F9F}" destId="{651AEDC5-08DC-4E3C-A7FC-B2733A84B862}" srcOrd="3" destOrd="0" presId="urn:microsoft.com/office/officeart/2005/8/layout/hierarchy4"/>
    <dgm:cxn modelId="{4A6B6588-CA28-4F62-B0C8-C7D797F52382}" type="presParOf" srcId="{A0306672-9E30-4050-88DA-4D4076105F9F}" destId="{DA90C2FC-F7E2-445A-B757-185ACBB5E557}" srcOrd="4" destOrd="0" presId="urn:microsoft.com/office/officeart/2005/8/layout/hierarchy4"/>
    <dgm:cxn modelId="{07436148-4E2E-4EA1-A82A-7DE2AF61FBB6}" type="presParOf" srcId="{DA90C2FC-F7E2-445A-B757-185ACBB5E557}" destId="{C2349DCB-D58C-4542-883C-A15ABACB2EA0}" srcOrd="0" destOrd="0" presId="urn:microsoft.com/office/officeart/2005/8/layout/hierarchy4"/>
    <dgm:cxn modelId="{FFF3C494-A46A-4DFA-BD58-33642996C077}" type="presParOf" srcId="{DA90C2FC-F7E2-445A-B757-185ACBB5E557}" destId="{3903C613-B42D-43CD-B4D0-AB93F66E4554}" srcOrd="1" destOrd="0" presId="urn:microsoft.com/office/officeart/2005/8/layout/hierarchy4"/>
    <dgm:cxn modelId="{9D2D9092-02FF-4809-8DF7-67E65E6EF245}" type="presParOf" srcId="{DA90C2FC-F7E2-445A-B757-185ACBB5E557}" destId="{6A61F7B3-457B-40B2-8387-4FD01948666F}" srcOrd="2" destOrd="0" presId="urn:microsoft.com/office/officeart/2005/8/layout/hierarchy4"/>
    <dgm:cxn modelId="{93FD71C5-CD38-416A-827F-9370B638DE7F}" type="presParOf" srcId="{6A61F7B3-457B-40B2-8387-4FD01948666F}" destId="{ED79C90C-FB84-4C31-9B82-F4135BDD5DB8}" srcOrd="0" destOrd="0" presId="urn:microsoft.com/office/officeart/2005/8/layout/hierarchy4"/>
    <dgm:cxn modelId="{057E6123-B06B-4142-9AAC-E417359A3543}" type="presParOf" srcId="{ED79C90C-FB84-4C31-9B82-F4135BDD5DB8}" destId="{29A89E8D-5B9F-4CF2-83D8-6A0495306575}" srcOrd="0" destOrd="0" presId="urn:microsoft.com/office/officeart/2005/8/layout/hierarchy4"/>
    <dgm:cxn modelId="{D6119BDF-AB88-4F6F-A0BB-3DF6FD278E49}" type="presParOf" srcId="{ED79C90C-FB84-4C31-9B82-F4135BDD5DB8}" destId="{73945923-F7DE-48BF-93BE-D3E225147333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C71652E-64D3-4AE7-8240-FF3665AED85F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PE"/>
        </a:p>
      </dgm:t>
    </dgm:pt>
    <dgm:pt modelId="{8AFF8223-8267-4380-878E-B8D7B0F7CA47}">
      <dgm:prSet phldrT="[Texto]"/>
      <dgm:spPr>
        <a:solidFill>
          <a:srgbClr val="DDDDDD"/>
        </a:solidFill>
      </dgm:spPr>
      <dgm:t>
        <a:bodyPr/>
        <a:lstStyle/>
        <a:p>
          <a:r>
            <a:rPr lang="es-PE" b="1" dirty="0">
              <a:solidFill>
                <a:srgbClr val="04AC9A"/>
              </a:solidFill>
            </a:rPr>
            <a:t>DRE</a:t>
          </a:r>
        </a:p>
      </dgm:t>
    </dgm:pt>
    <dgm:pt modelId="{6FA5A6EE-7939-4446-8521-B41D9BA4747F}" type="parTrans" cxnId="{E8FB5A56-E6D8-4D40-9B79-6EBE95173741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68A22809-8D4E-4712-A84B-FC5F39E87620}" type="sibTrans" cxnId="{E8FB5A56-E6D8-4D40-9B79-6EBE95173741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5CA18A83-F45E-4462-A8A9-C4956EE4B31C}">
      <dgm:prSet phldrT="[Texto]"/>
      <dgm:spPr>
        <a:solidFill>
          <a:schemeClr val="bg2"/>
        </a:solidFill>
      </dgm:spPr>
      <dgm:t>
        <a:bodyPr/>
        <a:lstStyle/>
        <a:p>
          <a:r>
            <a:rPr lang="es-PE" dirty="0">
              <a:solidFill>
                <a:srgbClr val="04AC9A"/>
              </a:solidFill>
            </a:rPr>
            <a:t>01 ejemplar de cada título</a:t>
          </a:r>
        </a:p>
      </dgm:t>
    </dgm:pt>
    <dgm:pt modelId="{7FE6C1AF-C315-4F35-89C1-68F22EF81AEB}" type="parTrans" cxnId="{019ABCA8-EF00-45AB-A087-A660EE48EAD9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8E5442E7-1695-4AD0-AC6B-24A726836C4D}" type="sibTrans" cxnId="{019ABCA8-EF00-45AB-A087-A660EE48EAD9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875B3BFB-3A76-4730-BBDB-1D8C902FAB94}">
      <dgm:prSet phldrT="[Texto]"/>
      <dgm:spPr>
        <a:solidFill>
          <a:srgbClr val="DDDDDD"/>
        </a:solidFill>
      </dgm:spPr>
      <dgm:t>
        <a:bodyPr/>
        <a:lstStyle/>
        <a:p>
          <a:r>
            <a:rPr lang="es-PE" b="1" dirty="0">
              <a:solidFill>
                <a:srgbClr val="04AC9A"/>
              </a:solidFill>
            </a:rPr>
            <a:t>UGEL</a:t>
          </a:r>
        </a:p>
      </dgm:t>
    </dgm:pt>
    <dgm:pt modelId="{DE28BFF2-CFA3-4BA1-BB97-36615DDDDF3E}" type="parTrans" cxnId="{5223F54A-AD7C-4E44-802B-8AA7320AB38E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B48B0AB0-7ADD-49B8-B84A-B16A08BBA0DC}" type="sibTrans" cxnId="{5223F54A-AD7C-4E44-802B-8AA7320AB38E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F4540A07-24A0-4074-B210-C900C5F3871A}">
      <dgm:prSet phldrT="[Texto]"/>
      <dgm:spPr>
        <a:solidFill>
          <a:schemeClr val="bg2"/>
        </a:solidFill>
      </dgm:spPr>
      <dgm:t>
        <a:bodyPr/>
        <a:lstStyle/>
        <a:p>
          <a:r>
            <a:rPr lang="es-PE" dirty="0">
              <a:solidFill>
                <a:srgbClr val="04AC9A"/>
              </a:solidFill>
            </a:rPr>
            <a:t>01 ejemplar de cada título</a:t>
          </a:r>
        </a:p>
      </dgm:t>
    </dgm:pt>
    <dgm:pt modelId="{F7A5552F-A809-4D5A-960E-C54AF28E783A}" type="parTrans" cxnId="{33B42521-B578-4426-8DC8-5EB20F911458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B8C54368-7768-42A2-B6C3-34E06F6D13C7}" type="sibTrans" cxnId="{33B42521-B578-4426-8DC8-5EB20F911458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47326B6D-3C7E-4A1C-91BE-6BF3F0C21F6B}">
      <dgm:prSet phldrT="[Texto]"/>
      <dgm:spPr>
        <a:solidFill>
          <a:schemeClr val="bg2"/>
        </a:solidFill>
      </dgm:spPr>
      <dgm:t>
        <a:bodyPr/>
        <a:lstStyle/>
        <a:p>
          <a:r>
            <a:rPr lang="es-ES" b="1" dirty="0">
              <a:solidFill>
                <a:srgbClr val="04AC9A"/>
              </a:solidFill>
            </a:rPr>
            <a:t>II.EE</a:t>
          </a:r>
          <a:endParaRPr lang="es-PE" b="1" dirty="0">
            <a:solidFill>
              <a:srgbClr val="04AC9A"/>
            </a:solidFill>
          </a:endParaRPr>
        </a:p>
      </dgm:t>
    </dgm:pt>
    <dgm:pt modelId="{C164025D-F3B1-44CC-9C4B-B7D2969EE501}" type="parTrans" cxnId="{B7DF9EE7-F50E-46EC-8DCC-2D1625E89007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2A4C7D85-D74E-4D7E-B238-C6E909C4AA07}" type="sibTrans" cxnId="{B7DF9EE7-F50E-46EC-8DCC-2D1625E89007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427BBA9A-26DF-4D86-AE1C-49CBBEEC3409}">
      <dgm:prSet phldrT="[Texto]"/>
      <dgm:spPr>
        <a:solidFill>
          <a:schemeClr val="bg2"/>
        </a:solidFill>
      </dgm:spPr>
      <dgm:t>
        <a:bodyPr/>
        <a:lstStyle/>
        <a:p>
          <a:r>
            <a:rPr lang="es-PE" dirty="0">
              <a:solidFill>
                <a:srgbClr val="04AC9A"/>
              </a:solidFill>
            </a:rPr>
            <a:t>01 ejemplar de cada título</a:t>
          </a:r>
        </a:p>
      </dgm:t>
    </dgm:pt>
    <dgm:pt modelId="{5745C1C5-2AD9-47FC-8289-DC36A5844D24}" type="parTrans" cxnId="{8DBF4E0B-E589-4E53-954F-1674303F6A3B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BB9598C1-74ED-42DE-BD7D-D7F635D28778}" type="sibTrans" cxnId="{8DBF4E0B-E589-4E53-954F-1674303F6A3B}">
      <dgm:prSet/>
      <dgm:spPr/>
      <dgm:t>
        <a:bodyPr/>
        <a:lstStyle/>
        <a:p>
          <a:endParaRPr lang="es-PE">
            <a:solidFill>
              <a:srgbClr val="04AC9A"/>
            </a:solidFill>
          </a:endParaRPr>
        </a:p>
      </dgm:t>
    </dgm:pt>
    <dgm:pt modelId="{B0A26470-C3EA-48EF-9173-260C775EFE1D}" type="pres">
      <dgm:prSet presAssocID="{CC71652E-64D3-4AE7-8240-FF3665AED85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1216CAD9-31A2-4126-810B-AEF3EB50C845}" type="pres">
      <dgm:prSet presAssocID="{8AFF8223-8267-4380-878E-B8D7B0F7CA47}" presName="compNode" presStyleCnt="0"/>
      <dgm:spPr/>
    </dgm:pt>
    <dgm:pt modelId="{92C5402C-41A0-47B1-A63A-35767D9F1C4C}" type="pres">
      <dgm:prSet presAssocID="{8AFF8223-8267-4380-878E-B8D7B0F7CA47}" presName="aNode" presStyleLbl="bgShp" presStyleIdx="0" presStyleCnt="3" custLinFactNeighborX="-2404" custLinFactNeighborY="-27128"/>
      <dgm:spPr/>
      <dgm:t>
        <a:bodyPr/>
        <a:lstStyle/>
        <a:p>
          <a:endParaRPr lang="es-PE"/>
        </a:p>
      </dgm:t>
    </dgm:pt>
    <dgm:pt modelId="{31ECE64C-1AFD-42E4-BADA-D04276998508}" type="pres">
      <dgm:prSet presAssocID="{8AFF8223-8267-4380-878E-B8D7B0F7CA47}" presName="textNode" presStyleLbl="bgShp" presStyleIdx="0" presStyleCnt="3"/>
      <dgm:spPr/>
      <dgm:t>
        <a:bodyPr/>
        <a:lstStyle/>
        <a:p>
          <a:endParaRPr lang="es-PE"/>
        </a:p>
      </dgm:t>
    </dgm:pt>
    <dgm:pt modelId="{49BCCA90-0C4F-4984-A9F1-DBA6B0BBF32B}" type="pres">
      <dgm:prSet presAssocID="{8AFF8223-8267-4380-878E-B8D7B0F7CA47}" presName="compChildNode" presStyleCnt="0"/>
      <dgm:spPr/>
    </dgm:pt>
    <dgm:pt modelId="{626864EA-D2E7-485F-963C-B0CCFFA2CF02}" type="pres">
      <dgm:prSet presAssocID="{8AFF8223-8267-4380-878E-B8D7B0F7CA47}" presName="theInnerList" presStyleCnt="0"/>
      <dgm:spPr/>
    </dgm:pt>
    <dgm:pt modelId="{E45C11F3-D6C8-4AD9-B6EA-4D1A89BC8AB0}" type="pres">
      <dgm:prSet presAssocID="{5CA18A83-F45E-4462-A8A9-C4956EE4B31C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78CA56E-5ACB-49BF-B079-5FEE3957953B}" type="pres">
      <dgm:prSet presAssocID="{8AFF8223-8267-4380-878E-B8D7B0F7CA47}" presName="aSpace" presStyleCnt="0"/>
      <dgm:spPr/>
    </dgm:pt>
    <dgm:pt modelId="{D02A253C-0EEF-4516-AC33-7F253467AC37}" type="pres">
      <dgm:prSet presAssocID="{875B3BFB-3A76-4730-BBDB-1D8C902FAB94}" presName="compNode" presStyleCnt="0"/>
      <dgm:spPr/>
    </dgm:pt>
    <dgm:pt modelId="{8FEE3F4B-22F3-41D6-873C-8942094A7671}" type="pres">
      <dgm:prSet presAssocID="{875B3BFB-3A76-4730-BBDB-1D8C902FAB94}" presName="aNode" presStyleLbl="bgShp" presStyleIdx="1" presStyleCnt="3" custLinFactNeighborX="0" custLinFactNeighborY="-27128"/>
      <dgm:spPr/>
      <dgm:t>
        <a:bodyPr/>
        <a:lstStyle/>
        <a:p>
          <a:endParaRPr lang="es-PE"/>
        </a:p>
      </dgm:t>
    </dgm:pt>
    <dgm:pt modelId="{AD79BA75-D5B7-445D-9447-0250882C00A9}" type="pres">
      <dgm:prSet presAssocID="{875B3BFB-3A76-4730-BBDB-1D8C902FAB94}" presName="textNode" presStyleLbl="bgShp" presStyleIdx="1" presStyleCnt="3"/>
      <dgm:spPr/>
      <dgm:t>
        <a:bodyPr/>
        <a:lstStyle/>
        <a:p>
          <a:endParaRPr lang="es-PE"/>
        </a:p>
      </dgm:t>
    </dgm:pt>
    <dgm:pt modelId="{E2B45126-35EA-4D7C-9FB8-6F089CA780AC}" type="pres">
      <dgm:prSet presAssocID="{875B3BFB-3A76-4730-BBDB-1D8C902FAB94}" presName="compChildNode" presStyleCnt="0"/>
      <dgm:spPr/>
    </dgm:pt>
    <dgm:pt modelId="{A703D492-7D6E-4328-BE36-EDD4543C2B8F}" type="pres">
      <dgm:prSet presAssocID="{875B3BFB-3A76-4730-BBDB-1D8C902FAB94}" presName="theInnerList" presStyleCnt="0"/>
      <dgm:spPr/>
    </dgm:pt>
    <dgm:pt modelId="{B3BFE676-EACC-486C-BA68-F34651ADA152}" type="pres">
      <dgm:prSet presAssocID="{F4540A07-24A0-4074-B210-C900C5F3871A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F6249F3-AF12-40AD-8E1F-404C464D7C5B}" type="pres">
      <dgm:prSet presAssocID="{875B3BFB-3A76-4730-BBDB-1D8C902FAB94}" presName="aSpace" presStyleCnt="0"/>
      <dgm:spPr/>
    </dgm:pt>
    <dgm:pt modelId="{2EA548A4-AD02-43C4-A9B7-B5B30BB00F43}" type="pres">
      <dgm:prSet presAssocID="{47326B6D-3C7E-4A1C-91BE-6BF3F0C21F6B}" presName="compNode" presStyleCnt="0"/>
      <dgm:spPr/>
    </dgm:pt>
    <dgm:pt modelId="{B3A987B6-247A-4503-A6A2-F35A212F06E0}" type="pres">
      <dgm:prSet presAssocID="{47326B6D-3C7E-4A1C-91BE-6BF3F0C21F6B}" presName="aNode" presStyleLbl="bgShp" presStyleIdx="2" presStyleCnt="3" custLinFactNeighborX="2533" custLinFactNeighborY="-21847"/>
      <dgm:spPr/>
      <dgm:t>
        <a:bodyPr/>
        <a:lstStyle/>
        <a:p>
          <a:endParaRPr lang="es-PE"/>
        </a:p>
      </dgm:t>
    </dgm:pt>
    <dgm:pt modelId="{4B9B5F45-C3D7-4EC2-87E1-51656AF1CBF2}" type="pres">
      <dgm:prSet presAssocID="{47326B6D-3C7E-4A1C-91BE-6BF3F0C21F6B}" presName="textNode" presStyleLbl="bgShp" presStyleIdx="2" presStyleCnt="3"/>
      <dgm:spPr/>
      <dgm:t>
        <a:bodyPr/>
        <a:lstStyle/>
        <a:p>
          <a:endParaRPr lang="es-PE"/>
        </a:p>
      </dgm:t>
    </dgm:pt>
    <dgm:pt modelId="{259D9957-11C1-4387-A712-ED2BC0BC6F9D}" type="pres">
      <dgm:prSet presAssocID="{47326B6D-3C7E-4A1C-91BE-6BF3F0C21F6B}" presName="compChildNode" presStyleCnt="0"/>
      <dgm:spPr/>
    </dgm:pt>
    <dgm:pt modelId="{BFB0A549-798A-4000-A6AC-A085D67F4547}" type="pres">
      <dgm:prSet presAssocID="{47326B6D-3C7E-4A1C-91BE-6BF3F0C21F6B}" presName="theInnerList" presStyleCnt="0"/>
      <dgm:spPr/>
    </dgm:pt>
    <dgm:pt modelId="{0C979773-613B-45DD-91ED-A9CE2DB282F9}" type="pres">
      <dgm:prSet presAssocID="{427BBA9A-26DF-4D86-AE1C-49CBBEEC3409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5223F54A-AD7C-4E44-802B-8AA7320AB38E}" srcId="{CC71652E-64D3-4AE7-8240-FF3665AED85F}" destId="{875B3BFB-3A76-4730-BBDB-1D8C902FAB94}" srcOrd="1" destOrd="0" parTransId="{DE28BFF2-CFA3-4BA1-BB97-36615DDDDF3E}" sibTransId="{B48B0AB0-7ADD-49B8-B84A-B16A08BBA0DC}"/>
    <dgm:cxn modelId="{5C9ED1B6-0DB7-4B27-8E73-97ADA39E47BC}" type="presOf" srcId="{875B3BFB-3A76-4730-BBDB-1D8C902FAB94}" destId="{8FEE3F4B-22F3-41D6-873C-8942094A7671}" srcOrd="0" destOrd="0" presId="urn:microsoft.com/office/officeart/2005/8/layout/lProcess2"/>
    <dgm:cxn modelId="{D8DF5EE8-B7CA-45E9-AEF9-F9AA344CDDC1}" type="presOf" srcId="{427BBA9A-26DF-4D86-AE1C-49CBBEEC3409}" destId="{0C979773-613B-45DD-91ED-A9CE2DB282F9}" srcOrd="0" destOrd="0" presId="urn:microsoft.com/office/officeart/2005/8/layout/lProcess2"/>
    <dgm:cxn modelId="{B7DF9EE7-F50E-46EC-8DCC-2D1625E89007}" srcId="{CC71652E-64D3-4AE7-8240-FF3665AED85F}" destId="{47326B6D-3C7E-4A1C-91BE-6BF3F0C21F6B}" srcOrd="2" destOrd="0" parTransId="{C164025D-F3B1-44CC-9C4B-B7D2969EE501}" sibTransId="{2A4C7D85-D74E-4D7E-B238-C6E909C4AA07}"/>
    <dgm:cxn modelId="{E8FB5A56-E6D8-4D40-9B79-6EBE95173741}" srcId="{CC71652E-64D3-4AE7-8240-FF3665AED85F}" destId="{8AFF8223-8267-4380-878E-B8D7B0F7CA47}" srcOrd="0" destOrd="0" parTransId="{6FA5A6EE-7939-4446-8521-B41D9BA4747F}" sibTransId="{68A22809-8D4E-4712-A84B-FC5F39E87620}"/>
    <dgm:cxn modelId="{486D795F-EFD7-4ED4-A8A2-EF5AF2ADB25B}" type="presOf" srcId="{8AFF8223-8267-4380-878E-B8D7B0F7CA47}" destId="{31ECE64C-1AFD-42E4-BADA-D04276998508}" srcOrd="1" destOrd="0" presId="urn:microsoft.com/office/officeart/2005/8/layout/lProcess2"/>
    <dgm:cxn modelId="{7203627F-083E-4DD6-B528-B2BB35A2A986}" type="presOf" srcId="{F4540A07-24A0-4074-B210-C900C5F3871A}" destId="{B3BFE676-EACC-486C-BA68-F34651ADA152}" srcOrd="0" destOrd="0" presId="urn:microsoft.com/office/officeart/2005/8/layout/lProcess2"/>
    <dgm:cxn modelId="{8DBF4E0B-E589-4E53-954F-1674303F6A3B}" srcId="{47326B6D-3C7E-4A1C-91BE-6BF3F0C21F6B}" destId="{427BBA9A-26DF-4D86-AE1C-49CBBEEC3409}" srcOrd="0" destOrd="0" parTransId="{5745C1C5-2AD9-47FC-8289-DC36A5844D24}" sibTransId="{BB9598C1-74ED-42DE-BD7D-D7F635D28778}"/>
    <dgm:cxn modelId="{C3CC4B53-4441-4CAC-A0DD-314720658F18}" type="presOf" srcId="{47326B6D-3C7E-4A1C-91BE-6BF3F0C21F6B}" destId="{4B9B5F45-C3D7-4EC2-87E1-51656AF1CBF2}" srcOrd="1" destOrd="0" presId="urn:microsoft.com/office/officeart/2005/8/layout/lProcess2"/>
    <dgm:cxn modelId="{33B42521-B578-4426-8DC8-5EB20F911458}" srcId="{875B3BFB-3A76-4730-BBDB-1D8C902FAB94}" destId="{F4540A07-24A0-4074-B210-C900C5F3871A}" srcOrd="0" destOrd="0" parTransId="{F7A5552F-A809-4D5A-960E-C54AF28E783A}" sibTransId="{B8C54368-7768-42A2-B6C3-34E06F6D13C7}"/>
    <dgm:cxn modelId="{4AC8A02A-0379-4267-A31A-3C75A02F53FA}" type="presOf" srcId="{5CA18A83-F45E-4462-A8A9-C4956EE4B31C}" destId="{E45C11F3-D6C8-4AD9-B6EA-4D1A89BC8AB0}" srcOrd="0" destOrd="0" presId="urn:microsoft.com/office/officeart/2005/8/layout/lProcess2"/>
    <dgm:cxn modelId="{D87D67F8-2A13-4DC7-88AB-C84CEC95D82D}" type="presOf" srcId="{47326B6D-3C7E-4A1C-91BE-6BF3F0C21F6B}" destId="{B3A987B6-247A-4503-A6A2-F35A212F06E0}" srcOrd="0" destOrd="0" presId="urn:microsoft.com/office/officeart/2005/8/layout/lProcess2"/>
    <dgm:cxn modelId="{69FCEF74-5BEF-4FA3-9E32-133F53FBD6B0}" type="presOf" srcId="{875B3BFB-3A76-4730-BBDB-1D8C902FAB94}" destId="{AD79BA75-D5B7-445D-9447-0250882C00A9}" srcOrd="1" destOrd="0" presId="urn:microsoft.com/office/officeart/2005/8/layout/lProcess2"/>
    <dgm:cxn modelId="{019ABCA8-EF00-45AB-A087-A660EE48EAD9}" srcId="{8AFF8223-8267-4380-878E-B8D7B0F7CA47}" destId="{5CA18A83-F45E-4462-A8A9-C4956EE4B31C}" srcOrd="0" destOrd="0" parTransId="{7FE6C1AF-C315-4F35-89C1-68F22EF81AEB}" sibTransId="{8E5442E7-1695-4AD0-AC6B-24A726836C4D}"/>
    <dgm:cxn modelId="{083F8977-79F1-4267-A0ED-299590D2F3A0}" type="presOf" srcId="{CC71652E-64D3-4AE7-8240-FF3665AED85F}" destId="{B0A26470-C3EA-48EF-9173-260C775EFE1D}" srcOrd="0" destOrd="0" presId="urn:microsoft.com/office/officeart/2005/8/layout/lProcess2"/>
    <dgm:cxn modelId="{EE506EA6-E826-4D58-9A2D-704152021A01}" type="presOf" srcId="{8AFF8223-8267-4380-878E-B8D7B0F7CA47}" destId="{92C5402C-41A0-47B1-A63A-35767D9F1C4C}" srcOrd="0" destOrd="0" presId="urn:microsoft.com/office/officeart/2005/8/layout/lProcess2"/>
    <dgm:cxn modelId="{2A173817-0E83-4E02-A855-56F2109C3A90}" type="presParOf" srcId="{B0A26470-C3EA-48EF-9173-260C775EFE1D}" destId="{1216CAD9-31A2-4126-810B-AEF3EB50C845}" srcOrd="0" destOrd="0" presId="urn:microsoft.com/office/officeart/2005/8/layout/lProcess2"/>
    <dgm:cxn modelId="{237AB5C2-BDE1-45FF-824E-32A39E075FA1}" type="presParOf" srcId="{1216CAD9-31A2-4126-810B-AEF3EB50C845}" destId="{92C5402C-41A0-47B1-A63A-35767D9F1C4C}" srcOrd="0" destOrd="0" presId="urn:microsoft.com/office/officeart/2005/8/layout/lProcess2"/>
    <dgm:cxn modelId="{D2E6B048-AC03-420F-BBCB-37A4BFE3A742}" type="presParOf" srcId="{1216CAD9-31A2-4126-810B-AEF3EB50C845}" destId="{31ECE64C-1AFD-42E4-BADA-D04276998508}" srcOrd="1" destOrd="0" presId="urn:microsoft.com/office/officeart/2005/8/layout/lProcess2"/>
    <dgm:cxn modelId="{30B125D9-8695-4407-8FB4-972576956EAB}" type="presParOf" srcId="{1216CAD9-31A2-4126-810B-AEF3EB50C845}" destId="{49BCCA90-0C4F-4984-A9F1-DBA6B0BBF32B}" srcOrd="2" destOrd="0" presId="urn:microsoft.com/office/officeart/2005/8/layout/lProcess2"/>
    <dgm:cxn modelId="{132E76A9-2D83-440F-AC0C-337BA94593F3}" type="presParOf" srcId="{49BCCA90-0C4F-4984-A9F1-DBA6B0BBF32B}" destId="{626864EA-D2E7-485F-963C-B0CCFFA2CF02}" srcOrd="0" destOrd="0" presId="urn:microsoft.com/office/officeart/2005/8/layout/lProcess2"/>
    <dgm:cxn modelId="{A962AE26-03F8-4F3D-BCB2-8E1B3250AA49}" type="presParOf" srcId="{626864EA-D2E7-485F-963C-B0CCFFA2CF02}" destId="{E45C11F3-D6C8-4AD9-B6EA-4D1A89BC8AB0}" srcOrd="0" destOrd="0" presId="urn:microsoft.com/office/officeart/2005/8/layout/lProcess2"/>
    <dgm:cxn modelId="{9D4822E8-7311-414D-B258-FA1CC7278EA5}" type="presParOf" srcId="{B0A26470-C3EA-48EF-9173-260C775EFE1D}" destId="{478CA56E-5ACB-49BF-B079-5FEE3957953B}" srcOrd="1" destOrd="0" presId="urn:microsoft.com/office/officeart/2005/8/layout/lProcess2"/>
    <dgm:cxn modelId="{EFB38835-CB8B-4EA5-8BC9-FDEE5B8FEE14}" type="presParOf" srcId="{B0A26470-C3EA-48EF-9173-260C775EFE1D}" destId="{D02A253C-0EEF-4516-AC33-7F253467AC37}" srcOrd="2" destOrd="0" presId="urn:microsoft.com/office/officeart/2005/8/layout/lProcess2"/>
    <dgm:cxn modelId="{9D885C28-21FD-47F0-9F61-6DE12606161A}" type="presParOf" srcId="{D02A253C-0EEF-4516-AC33-7F253467AC37}" destId="{8FEE3F4B-22F3-41D6-873C-8942094A7671}" srcOrd="0" destOrd="0" presId="urn:microsoft.com/office/officeart/2005/8/layout/lProcess2"/>
    <dgm:cxn modelId="{50B14535-370A-4041-9B89-B5F2E03F1DFC}" type="presParOf" srcId="{D02A253C-0EEF-4516-AC33-7F253467AC37}" destId="{AD79BA75-D5B7-445D-9447-0250882C00A9}" srcOrd="1" destOrd="0" presId="urn:microsoft.com/office/officeart/2005/8/layout/lProcess2"/>
    <dgm:cxn modelId="{616059D0-09ED-4A45-A35C-EAFC77E5FA41}" type="presParOf" srcId="{D02A253C-0EEF-4516-AC33-7F253467AC37}" destId="{E2B45126-35EA-4D7C-9FB8-6F089CA780AC}" srcOrd="2" destOrd="0" presId="urn:microsoft.com/office/officeart/2005/8/layout/lProcess2"/>
    <dgm:cxn modelId="{7D6303EA-487A-4FF3-B36E-FB5CA156A7C5}" type="presParOf" srcId="{E2B45126-35EA-4D7C-9FB8-6F089CA780AC}" destId="{A703D492-7D6E-4328-BE36-EDD4543C2B8F}" srcOrd="0" destOrd="0" presId="urn:microsoft.com/office/officeart/2005/8/layout/lProcess2"/>
    <dgm:cxn modelId="{B592F0B8-231E-49B9-BEB0-206494796198}" type="presParOf" srcId="{A703D492-7D6E-4328-BE36-EDD4543C2B8F}" destId="{B3BFE676-EACC-486C-BA68-F34651ADA152}" srcOrd="0" destOrd="0" presId="urn:microsoft.com/office/officeart/2005/8/layout/lProcess2"/>
    <dgm:cxn modelId="{E00652CD-09DD-41D2-8CA2-87D34A285565}" type="presParOf" srcId="{B0A26470-C3EA-48EF-9173-260C775EFE1D}" destId="{BF6249F3-AF12-40AD-8E1F-404C464D7C5B}" srcOrd="3" destOrd="0" presId="urn:microsoft.com/office/officeart/2005/8/layout/lProcess2"/>
    <dgm:cxn modelId="{CE19784E-91DE-4312-8B62-350B45A3A4E4}" type="presParOf" srcId="{B0A26470-C3EA-48EF-9173-260C775EFE1D}" destId="{2EA548A4-AD02-43C4-A9B7-B5B30BB00F43}" srcOrd="4" destOrd="0" presId="urn:microsoft.com/office/officeart/2005/8/layout/lProcess2"/>
    <dgm:cxn modelId="{A3049D13-8BEA-4A19-983C-D374036035AC}" type="presParOf" srcId="{2EA548A4-AD02-43C4-A9B7-B5B30BB00F43}" destId="{B3A987B6-247A-4503-A6A2-F35A212F06E0}" srcOrd="0" destOrd="0" presId="urn:microsoft.com/office/officeart/2005/8/layout/lProcess2"/>
    <dgm:cxn modelId="{BECD7337-7D31-42D7-87B0-9E6EB3B48B64}" type="presParOf" srcId="{2EA548A4-AD02-43C4-A9B7-B5B30BB00F43}" destId="{4B9B5F45-C3D7-4EC2-87E1-51656AF1CBF2}" srcOrd="1" destOrd="0" presId="urn:microsoft.com/office/officeart/2005/8/layout/lProcess2"/>
    <dgm:cxn modelId="{EA577D9D-75E0-4A68-9F63-3420AB0D8B3F}" type="presParOf" srcId="{2EA548A4-AD02-43C4-A9B7-B5B30BB00F43}" destId="{259D9957-11C1-4387-A712-ED2BC0BC6F9D}" srcOrd="2" destOrd="0" presId="urn:microsoft.com/office/officeart/2005/8/layout/lProcess2"/>
    <dgm:cxn modelId="{C687A782-7BE8-42B8-9174-0BE15780B3BF}" type="presParOf" srcId="{259D9957-11C1-4387-A712-ED2BC0BC6F9D}" destId="{BFB0A549-798A-4000-A6AC-A085D67F4547}" srcOrd="0" destOrd="0" presId="urn:microsoft.com/office/officeart/2005/8/layout/lProcess2"/>
    <dgm:cxn modelId="{628D0787-EFC7-410E-80C1-F076E3B362C0}" type="presParOf" srcId="{BFB0A549-798A-4000-A6AC-A085D67F4547}" destId="{0C979773-613B-45DD-91ED-A9CE2DB282F9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7C3144-C722-4C8B-B2CB-EEEDF06BC5B4}" type="datetimeFigureOut">
              <a:rPr lang="es-PE" smtClean="0"/>
              <a:t>16/11/2022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90FB9-01A4-4628-982F-5846EA0C40EF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9798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1C607A-4D60-5F42-8E64-288A5A3C99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468352"/>
            <a:ext cx="9144000" cy="2387600"/>
          </a:xfrm>
        </p:spPr>
        <p:txBody>
          <a:bodyPr anchor="b">
            <a:normAutofit/>
          </a:bodyPr>
          <a:lstStyle>
            <a:lvl1pPr algn="ctr">
              <a:defRPr sz="8000"/>
            </a:lvl1pPr>
          </a:lstStyle>
          <a:p>
            <a:r>
              <a:rPr lang="es-ES"/>
              <a:t>TÍTULO PORTADA</a:t>
            </a:r>
            <a:endParaRPr lang="es-P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FF4B5FEB-EB4A-7046-AF91-244310CF48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64227"/>
            <a:ext cx="9144000" cy="64633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F0846419-9545-354F-AB54-9F510AFA1C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1921057" y="3890341"/>
            <a:ext cx="8335051" cy="74865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xmlns="" id="{6FC03295-5514-7C4A-A8D0-D6555E3A92B9}"/>
              </a:ext>
            </a:extLst>
          </p:cNvPr>
          <p:cNvSpPr txBox="1"/>
          <p:nvPr userDrawn="1"/>
        </p:nvSpPr>
        <p:spPr>
          <a:xfrm>
            <a:off x="999648" y="5908327"/>
            <a:ext cx="10180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600" spc="300">
                <a:solidFill>
                  <a:srgbClr val="011643"/>
                </a:solidFill>
                <a:latin typeface="Century Gothic" panose="020B0502020202020204" pitchFamily="34" charset="0"/>
              </a:rPr>
              <a:t>2022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B09ECC1F-07DC-5E4D-B40F-276541BF492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4048"/>
            <a:ext cx="12192000" cy="122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55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solidFill>
          <a:srgbClr val="23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B94221D-7DD6-5D44-8C72-B9321EA06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54811"/>
            <a:ext cx="10515600" cy="10060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38563D09-8ED2-984F-AAFA-7F41D66B6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15311"/>
            <a:ext cx="10515600" cy="33024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B09B50D3-EE26-BE46-869D-659A52A4C4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968"/>
            <a:ext cx="12192000" cy="83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330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Pr>
        <a:solidFill>
          <a:srgbClr val="233D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BCAB9DC-85C2-C94C-A8E3-D941CD4284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5870" y="3102361"/>
            <a:ext cx="9481580" cy="1133475"/>
          </a:xfrm>
        </p:spPr>
        <p:txBody>
          <a:bodyPr anchor="b">
            <a:noAutofit/>
          </a:bodyPr>
          <a:lstStyle>
            <a:lvl1pPr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s-ES"/>
              <a:t>SEPARADOR DE PAGINA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1AFCD41F-0E05-3548-B6F5-F38BE2203E0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1655" y="3015693"/>
            <a:ext cx="1577718" cy="1500187"/>
          </a:xfrm>
          <a:solidFill>
            <a:srgbClr val="233D7B">
              <a:alpha val="69613"/>
            </a:srgbClr>
          </a:solidFill>
        </p:spPr>
        <p:txBody>
          <a:bodyPr>
            <a:noAutofit/>
          </a:bodyPr>
          <a:lstStyle>
            <a:lvl1pPr marL="0" indent="0">
              <a:buNone/>
              <a:defRPr sz="9600">
                <a:solidFill>
                  <a:srgbClr val="2F55A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Nº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1BC649C9-5AF4-7545-881C-BBFAE7243B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968"/>
            <a:ext cx="12192000" cy="83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764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bg>
      <p:bgPr>
        <a:solidFill>
          <a:srgbClr val="04AC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A0D4560C-F94B-1C46-AA64-628F3C1ACC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5870" y="3102361"/>
            <a:ext cx="9481580" cy="1133475"/>
          </a:xfrm>
        </p:spPr>
        <p:txBody>
          <a:bodyPr anchor="b">
            <a:noAutofit/>
          </a:bodyPr>
          <a:lstStyle>
            <a:lvl1pPr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s-ES"/>
              <a:t>SEPARADOR DE PAGINA</a:t>
            </a:r>
            <a:endParaRPr lang="es-PE"/>
          </a:p>
        </p:txBody>
      </p:sp>
      <p:sp>
        <p:nvSpPr>
          <p:cNvPr id="6" name="Marcador de texto 2">
            <a:extLst>
              <a:ext uri="{FF2B5EF4-FFF2-40B4-BE49-F238E27FC236}">
                <a16:creationId xmlns:a16="http://schemas.microsoft.com/office/drawing/2014/main" xmlns="" id="{5C372D08-600C-9447-9BBE-CDEB691588C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1655" y="3015693"/>
            <a:ext cx="1577718" cy="1500187"/>
          </a:xfrm>
          <a:noFill/>
        </p:spPr>
        <p:txBody>
          <a:bodyPr>
            <a:noAutofit/>
          </a:bodyPr>
          <a:lstStyle>
            <a:lvl1pPr marL="0" indent="0">
              <a:buNone/>
              <a:defRPr sz="9600">
                <a:solidFill>
                  <a:srgbClr val="5BD7BE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Nº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xmlns="" id="{F40F5E29-FF30-9748-9B70-6D0EB0E8B8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968"/>
            <a:ext cx="12192000" cy="83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8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9B6D95D-E494-5A41-8558-6DDE7C0DFE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348775"/>
            <a:ext cx="10515600" cy="619726"/>
          </a:xfrm>
        </p:spPr>
        <p:txBody>
          <a:bodyPr/>
          <a:lstStyle/>
          <a:p>
            <a:r>
              <a:rPr lang="es-ES"/>
              <a:t>Título de Tema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2D5C2704-1505-ED4A-8AEB-00FD933CF4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69060"/>
            <a:ext cx="5181600" cy="3322552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54F8EC7-D776-9342-A525-6199D9B014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669060"/>
            <a:ext cx="5181600" cy="332255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B74D8EC6-E9A8-E24C-B371-98EC69252E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1968500"/>
            <a:ext cx="4341850" cy="9507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3EF62F16-0ABA-AA4D-8D6D-D49B536405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968"/>
            <a:ext cx="12192000" cy="83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0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2C91959-A4D3-7E43-A640-64F36DF503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3495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s-ES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C82A666B-065D-F44A-AA8F-76F13A0508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422651"/>
            <a:ext cx="5157787" cy="24983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001337A6-BE88-2440-9C84-31C6A2665D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23495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es-ES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6802DAEF-6E04-3F41-B80A-449C814968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422651"/>
            <a:ext cx="5183188" cy="24983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xmlns="" id="{95BEDFFC-3956-9D44-87AD-E7A475ECBA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348775"/>
            <a:ext cx="10515600" cy="619726"/>
          </a:xfrm>
        </p:spPr>
        <p:txBody>
          <a:bodyPr/>
          <a:lstStyle/>
          <a:p>
            <a:r>
              <a:rPr lang="es-ES"/>
              <a:t>Título de Tema</a:t>
            </a:r>
            <a:endParaRPr lang="es-PE"/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7A19D81F-EA3F-D849-B91B-ACE40BE7B9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1968500"/>
            <a:ext cx="4341850" cy="95077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6524504E-8555-554E-A78F-E7D2895C778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968"/>
            <a:ext cx="12192000" cy="83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692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texto vertical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E5ADB9E-F6B6-D646-9812-CA8FF50B0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30128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xmlns="" id="{FBC1DB26-5F63-4C4E-AE36-377CE7EAC7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15311"/>
            <a:ext cx="10515600" cy="3302430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11643"/>
                </a:solidFill>
              </a:defRPr>
            </a:lvl1pPr>
            <a:lvl2pPr>
              <a:defRPr sz="2000">
                <a:solidFill>
                  <a:srgbClr val="011643"/>
                </a:solidFill>
              </a:defRPr>
            </a:lvl2pPr>
            <a:lvl3pPr>
              <a:defRPr sz="2000">
                <a:solidFill>
                  <a:srgbClr val="011643"/>
                </a:solidFill>
              </a:defRPr>
            </a:lvl3pPr>
            <a:lvl4pPr>
              <a:defRPr sz="2000">
                <a:solidFill>
                  <a:srgbClr val="011643"/>
                </a:solidFill>
              </a:defRPr>
            </a:lvl4pPr>
            <a:lvl5pPr>
              <a:defRPr sz="2000">
                <a:solidFill>
                  <a:srgbClr val="011643"/>
                </a:solidFill>
              </a:defRPr>
            </a:lvl5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s-PE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xmlns="" id="{7198AE6B-4C3D-0F46-A28E-386E29F46CD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968"/>
            <a:ext cx="12192000" cy="83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236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D45913C-81E6-E64F-BF34-3A551712AB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24465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96C85A61-5B59-FA41-87F5-197D7B0BEE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124465"/>
            <a:ext cx="6172200" cy="54117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CB883007-AC7F-BE4B-B472-821C3036EB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24665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E6C0213C-06D5-6C46-81E4-8CEA5BD5C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968"/>
            <a:ext cx="12192000" cy="83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796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bg>
      <p:bgPr>
        <a:solidFill>
          <a:srgbClr val="F145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xmlns="" id="{A0D4560C-F94B-1C46-AA64-628F3C1ACC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55210" y="3102361"/>
            <a:ext cx="9481580" cy="1133475"/>
          </a:xfrm>
        </p:spPr>
        <p:txBody>
          <a:bodyPr anchor="b">
            <a:noAutofit/>
          </a:bodyPr>
          <a:lstStyle>
            <a:lvl1pPr algn="ctr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s-ES"/>
              <a:t>GRACIAS</a:t>
            </a:r>
            <a:endParaRPr lang="es-P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xmlns="" id="{93E19D41-C158-9B4D-B6B8-5B31B21651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968"/>
            <a:ext cx="12192000" cy="83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315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C5580816-AF27-8D44-A048-FC2AB1097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8EFD19A0-B36E-4549-B1D9-ED0A59A772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42A73C83-CE99-FF40-B561-F5021178C2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A977-5A3D-B446-AE71-41C69CDD9950}" type="datetimeFigureOut">
              <a:rPr lang="es-PE" smtClean="0"/>
              <a:t>16/11/2022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B78EB0C5-2201-E54B-830E-4DCF85C85A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254874C-B7CA-9245-A630-1F55F14BC4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8693-98D2-CF45-9E18-EC3B4B7D34DB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8367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8" r:id="rId7"/>
    <p:sldLayoutId id="2147483657" r:id="rId8"/>
    <p:sldLayoutId id="214748365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011643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1643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sv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diagramLayout" Target="../diagrams/layout2.xml"/><Relationship Id="rId7" Type="http://schemas.openxmlformats.org/officeDocument/2006/relationships/image" Target="../media/image26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6.svg"/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12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image" Target="../media/image1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microsoft.com/office/2007/relationships/hdphoto" Target="../media/hdphoto1.wdp"/><Relationship Id="rId4" Type="http://schemas.openxmlformats.org/officeDocument/2006/relationships/image" Target="../media/image21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883DBF13-CB67-5F48-9938-4D3B88BBDA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6340" y="1468352"/>
            <a:ext cx="11257471" cy="2387600"/>
          </a:xfrm>
        </p:spPr>
        <p:txBody>
          <a:bodyPr>
            <a:noAutofit/>
          </a:bodyPr>
          <a:lstStyle/>
          <a:p>
            <a:r>
              <a:rPr lang="es-PE" sz="3200" b="0" dirty="0">
                <a:latin typeface="Century Gothic"/>
              </a:rPr>
              <a:t>“Criterios de distribución de materiales educativos pertenecientes a la Dotación 2023”</a:t>
            </a:r>
            <a:endParaRPr lang="es-ES" sz="3200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F79378E5-395A-4C4B-9AA6-4B2E88C679A3}"/>
              </a:ext>
            </a:extLst>
          </p:cNvPr>
          <p:cNvSpPr txBox="1">
            <a:spLocks/>
          </p:cNvSpPr>
          <p:nvPr/>
        </p:nvSpPr>
        <p:spPr>
          <a:xfrm>
            <a:off x="-5750" y="4970676"/>
            <a:ext cx="12206376" cy="5329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000" b="1" kern="1200">
                <a:solidFill>
                  <a:srgbClr val="011643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PE" sz="2800" b="0" dirty="0">
                <a:latin typeface="Century Gothic"/>
              </a:rPr>
              <a:t>Dirección de Educación Básica Alternativa</a:t>
            </a:r>
            <a:endParaRPr lang="es-ES" sz="7200" dirty="0"/>
          </a:p>
        </p:txBody>
      </p:sp>
    </p:spTree>
    <p:extLst>
      <p:ext uri="{BB962C8B-B14F-4D97-AF65-F5344CB8AC3E}">
        <p14:creationId xmlns:p14="http://schemas.microsoft.com/office/powerpoint/2010/main" val="3334379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Ámbitos de distribución </a:t>
            </a:r>
            <a:endParaRPr lang="es-ES" sz="3200" dirty="0"/>
          </a:p>
        </p:txBody>
      </p:sp>
      <p:sp>
        <p:nvSpPr>
          <p:cNvPr id="27" name="Google Shape;362;g78b9a0b723_11_0">
            <a:extLst>
              <a:ext uri="{FF2B5EF4-FFF2-40B4-BE49-F238E27FC236}">
                <a16:creationId xmlns:a16="http://schemas.microsoft.com/office/drawing/2014/main" xmlns="" id="{799DAA26-A6A6-4CC7-94B9-33623F443305}"/>
              </a:ext>
            </a:extLst>
          </p:cNvPr>
          <p:cNvSpPr/>
          <p:nvPr/>
        </p:nvSpPr>
        <p:spPr>
          <a:xfrm>
            <a:off x="780690" y="2844059"/>
            <a:ext cx="3136401" cy="640546"/>
          </a:xfrm>
          <a:prstGeom prst="roundRect">
            <a:avLst>
              <a:gd name="adj" fmla="val 42088"/>
            </a:avLst>
          </a:prstGeom>
          <a:solidFill>
            <a:srgbClr val="0116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"/>
              <a:buFont typeface="Arial"/>
              <a:buNone/>
            </a:pPr>
            <a:r>
              <a:rPr lang="es-PE" sz="180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MATERIAL IMPRESO</a:t>
            </a:r>
            <a:endParaRPr sz="1801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362;g78b9a0b723_11_0">
            <a:extLst>
              <a:ext uri="{FF2B5EF4-FFF2-40B4-BE49-F238E27FC236}">
                <a16:creationId xmlns:a16="http://schemas.microsoft.com/office/drawing/2014/main" xmlns="" id="{799DAA26-A6A6-4CC7-94B9-33623F443305}"/>
              </a:ext>
            </a:extLst>
          </p:cNvPr>
          <p:cNvSpPr/>
          <p:nvPr/>
        </p:nvSpPr>
        <p:spPr>
          <a:xfrm>
            <a:off x="780689" y="4437708"/>
            <a:ext cx="3136401" cy="640546"/>
          </a:xfrm>
          <a:prstGeom prst="roundRect">
            <a:avLst>
              <a:gd name="adj" fmla="val 42088"/>
            </a:avLst>
          </a:prstGeom>
          <a:solidFill>
            <a:srgbClr val="0116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"/>
              <a:buFont typeface="Arial"/>
              <a:buNone/>
            </a:pPr>
            <a:r>
              <a:rPr lang="es-PE" sz="180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MATERIAL FUNGIBLE</a:t>
            </a:r>
            <a:endParaRPr sz="1801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F631AC6C-3812-4AD7-A773-418642032303}"/>
              </a:ext>
            </a:extLst>
          </p:cNvPr>
          <p:cNvSpPr txBox="1"/>
          <p:nvPr/>
        </p:nvSpPr>
        <p:spPr>
          <a:xfrm>
            <a:off x="7017952" y="2934495"/>
            <a:ext cx="2903220" cy="442674"/>
          </a:xfrm>
          <a:prstGeom prst="roundRect">
            <a:avLst/>
          </a:prstGeom>
          <a:solidFill>
            <a:srgbClr val="04AC9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>
                <a:solidFill>
                  <a:schemeClr val="bg1"/>
                </a:solidFill>
              </a:rPr>
              <a:t>A</a:t>
            </a:r>
            <a:r>
              <a:rPr lang="es-PE" sz="2000" b="1" dirty="0">
                <a:solidFill>
                  <a:schemeClr val="bg1"/>
                </a:solidFill>
              </a:rPr>
              <a:t>  NIVEL NACIONAL</a:t>
            </a:r>
          </a:p>
        </p:txBody>
      </p:sp>
      <p:pic>
        <p:nvPicPr>
          <p:cNvPr id="15" name="Gráfico 2" descr="Camión con relleno sólido">
            <a:extLst>
              <a:ext uri="{FF2B5EF4-FFF2-40B4-BE49-F238E27FC236}">
                <a16:creationId xmlns:a16="http://schemas.microsoft.com/office/drawing/2014/main" xmlns="" id="{D2E56487-75B3-43BD-8476-5D81782D9F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130355" y="2700455"/>
            <a:ext cx="914400" cy="914400"/>
          </a:xfrm>
          <a:prstGeom prst="rect">
            <a:avLst/>
          </a:prstGeom>
        </p:spPr>
      </p:pic>
      <p:sp>
        <p:nvSpPr>
          <p:cNvPr id="16" name="Flecha: a la derecha 1">
            <a:extLst>
              <a:ext uri="{FF2B5EF4-FFF2-40B4-BE49-F238E27FC236}">
                <a16:creationId xmlns:a16="http://schemas.microsoft.com/office/drawing/2014/main" xmlns="" id="{FAD02668-0017-4294-B119-B19673274CFB}"/>
              </a:ext>
            </a:extLst>
          </p:cNvPr>
          <p:cNvSpPr/>
          <p:nvPr/>
        </p:nvSpPr>
        <p:spPr>
          <a:xfrm>
            <a:off x="5218408" y="2971220"/>
            <a:ext cx="1680275" cy="369225"/>
          </a:xfrm>
          <a:prstGeom prst="rightArrow">
            <a:avLst/>
          </a:prstGeom>
          <a:solidFill>
            <a:srgbClr val="04AC9A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xmlns="" id="{C8261D47-6130-483C-9A8C-789A8F947C6B}"/>
              </a:ext>
            </a:extLst>
          </p:cNvPr>
          <p:cNvSpPr txBox="1"/>
          <p:nvPr/>
        </p:nvSpPr>
        <p:spPr>
          <a:xfrm>
            <a:off x="6921106" y="4523340"/>
            <a:ext cx="2903220" cy="442674"/>
          </a:xfrm>
          <a:prstGeom prst="roundRect">
            <a:avLst/>
          </a:prstGeom>
          <a:solidFill>
            <a:srgbClr val="04AC9A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2000" b="1" dirty="0">
                <a:solidFill>
                  <a:schemeClr val="bg1"/>
                </a:solidFill>
              </a:rPr>
              <a:t>UGEL FOCALIZADAS</a:t>
            </a:r>
          </a:p>
        </p:txBody>
      </p:sp>
      <p:pic>
        <p:nvPicPr>
          <p:cNvPr id="20" name="Gráfico 4" descr="Portapapeles comprobado con relleno sólido">
            <a:extLst>
              <a:ext uri="{FF2B5EF4-FFF2-40B4-BE49-F238E27FC236}">
                <a16:creationId xmlns:a16="http://schemas.microsoft.com/office/drawing/2014/main" xmlns="" id="{6C3ACF33-3728-4893-B068-D9779E0D51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975709" y="4287477"/>
            <a:ext cx="914400" cy="914400"/>
          </a:xfrm>
          <a:prstGeom prst="rect">
            <a:avLst/>
          </a:prstGeom>
        </p:spPr>
      </p:pic>
      <p:pic>
        <p:nvPicPr>
          <p:cNvPr id="29" name="Gráfico 10" descr="Camión con relleno sólido">
            <a:extLst>
              <a:ext uri="{FF2B5EF4-FFF2-40B4-BE49-F238E27FC236}">
                <a16:creationId xmlns:a16="http://schemas.microsoft.com/office/drawing/2014/main" xmlns="" id="{0721274C-1189-4EFA-81D5-F2013ED6E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4821808" y="4305500"/>
            <a:ext cx="914400" cy="914400"/>
          </a:xfrm>
          <a:prstGeom prst="rect">
            <a:avLst/>
          </a:prstGeom>
        </p:spPr>
      </p:pic>
      <p:sp>
        <p:nvSpPr>
          <p:cNvPr id="30" name="Flecha: a la derecha 11">
            <a:extLst>
              <a:ext uri="{FF2B5EF4-FFF2-40B4-BE49-F238E27FC236}">
                <a16:creationId xmlns:a16="http://schemas.microsoft.com/office/drawing/2014/main" xmlns="" id="{4DB985F0-AA29-41A4-AF23-22C4A8BCD11D}"/>
              </a:ext>
            </a:extLst>
          </p:cNvPr>
          <p:cNvSpPr/>
          <p:nvPr/>
        </p:nvSpPr>
        <p:spPr>
          <a:xfrm>
            <a:off x="5825762" y="4560064"/>
            <a:ext cx="976075" cy="369225"/>
          </a:xfrm>
          <a:prstGeom prst="rightArrow">
            <a:avLst/>
          </a:prstGeom>
          <a:solidFill>
            <a:srgbClr val="04AC9A"/>
          </a:solidFill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00060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xmlns="" id="{572E3320-AC23-4F62-9F6F-A5AD9FD42EF0}"/>
              </a:ext>
            </a:extLst>
          </p:cNvPr>
          <p:cNvSpPr txBox="1">
            <a:spLocks/>
          </p:cNvSpPr>
          <p:nvPr/>
        </p:nvSpPr>
        <p:spPr>
          <a:xfrm>
            <a:off x="532252" y="2091203"/>
            <a:ext cx="7958605" cy="29749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PE" sz="4000" b="1" u="sng" dirty="0">
                <a:latin typeface="Century Gothic"/>
              </a:rPr>
              <a:t>CRITERIOS DE DISTRIBUCIÓN</a:t>
            </a:r>
          </a:p>
          <a:p>
            <a:endParaRPr lang="es-PE" sz="4000" b="1" u="sng" dirty="0">
              <a:latin typeface="Century Gothic"/>
            </a:endParaRPr>
          </a:p>
          <a:p>
            <a:r>
              <a:rPr lang="es-PE" sz="4000" b="1" dirty="0">
                <a:latin typeface="Century Gothic"/>
              </a:rPr>
              <a:t>Estudiantes</a:t>
            </a:r>
            <a:r>
              <a:rPr lang="es-PE" sz="3600" dirty="0">
                <a:latin typeface="Century Gothic"/>
              </a:rPr>
              <a:t/>
            </a:r>
            <a:br>
              <a:rPr lang="es-PE" sz="3600" dirty="0">
                <a:latin typeface="Century Gothic"/>
              </a:rPr>
            </a:br>
            <a:endParaRPr lang="es-PE" sz="3600" b="1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201999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Material impreso </a:t>
            </a:r>
            <a:endParaRPr lang="es-ES" sz="3200" dirty="0"/>
          </a:p>
        </p:txBody>
      </p:sp>
      <p:pic>
        <p:nvPicPr>
          <p:cNvPr id="24" name="Imagen 23" descr="Pantalla de celular con imágen de hombre&#10;&#10;Descripción generada automáticamente con confianza media">
            <a:extLst>
              <a:ext uri="{FF2B5EF4-FFF2-40B4-BE49-F238E27FC236}">
                <a16:creationId xmlns:a16="http://schemas.microsoft.com/office/drawing/2014/main" xmlns="" id="{0B15FF0E-D5B8-4AB3-B743-90E975FDA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691" y="2387072"/>
            <a:ext cx="1498405" cy="1965099"/>
          </a:xfrm>
          <a:prstGeom prst="rect">
            <a:avLst/>
          </a:prstGeom>
        </p:spPr>
      </p:pic>
      <p:pic>
        <p:nvPicPr>
          <p:cNvPr id="25" name="Imagen 24" descr="Pantalla de computadora con un grupo de personas sentadas en una mesa&#10;&#10;Descripción generada automáticamente con confianza media">
            <a:extLst>
              <a:ext uri="{FF2B5EF4-FFF2-40B4-BE49-F238E27FC236}">
                <a16:creationId xmlns:a16="http://schemas.microsoft.com/office/drawing/2014/main" xmlns="" id="{6698DA82-878A-4D64-AA35-817A35974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294" y="2387072"/>
            <a:ext cx="1490933" cy="1965099"/>
          </a:xfrm>
          <a:prstGeom prst="rect">
            <a:avLst/>
          </a:prstGeom>
        </p:spPr>
      </p:pic>
      <p:pic>
        <p:nvPicPr>
          <p:cNvPr id="26" name="Imagen 25" descr="Pantalla de celular con imagen de hombre sentado en una mesa&#10;&#10;Descripción generada automáticamente con confianza baja">
            <a:extLst>
              <a:ext uri="{FF2B5EF4-FFF2-40B4-BE49-F238E27FC236}">
                <a16:creationId xmlns:a16="http://schemas.microsoft.com/office/drawing/2014/main" xmlns="" id="{395D9834-0677-4DA4-ADD6-3C6FA7C781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646" y="2378700"/>
            <a:ext cx="1498670" cy="1970878"/>
          </a:xfrm>
          <a:prstGeom prst="rect">
            <a:avLst/>
          </a:prstGeom>
        </p:spPr>
      </p:pic>
      <p:pic>
        <p:nvPicPr>
          <p:cNvPr id="28" name="Imagen 27" descr="Pantalla de celular con imágen de hombre&#10;&#10;Descripción generada automáticamente">
            <a:extLst>
              <a:ext uri="{FF2B5EF4-FFF2-40B4-BE49-F238E27FC236}">
                <a16:creationId xmlns:a16="http://schemas.microsoft.com/office/drawing/2014/main" xmlns="" id="{8546F82A-8DA6-4BCF-9840-60EC3D20AE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8429" y="2387072"/>
            <a:ext cx="1561133" cy="1965099"/>
          </a:xfrm>
          <a:prstGeom prst="rect">
            <a:avLst/>
          </a:prstGeom>
        </p:spPr>
      </p:pic>
      <p:pic>
        <p:nvPicPr>
          <p:cNvPr id="31" name="Imagen 30" descr="Una captura de pantalla de un celular con la imagen de un hombre&#10;&#10;Descripción generada automáticamente con confianza baja">
            <a:extLst>
              <a:ext uri="{FF2B5EF4-FFF2-40B4-BE49-F238E27FC236}">
                <a16:creationId xmlns:a16="http://schemas.microsoft.com/office/drawing/2014/main" xmlns="" id="{C8775D22-D25C-4CF0-871F-EFC7FCA61E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2556" y="2378700"/>
            <a:ext cx="1597686" cy="1970878"/>
          </a:xfrm>
          <a:prstGeom prst="rect">
            <a:avLst/>
          </a:prstGeom>
        </p:spPr>
      </p:pic>
      <p:graphicFrame>
        <p:nvGraphicFramePr>
          <p:cNvPr id="32" name="Tabla 7">
            <a:extLst>
              <a:ext uri="{FF2B5EF4-FFF2-40B4-BE49-F238E27FC236}">
                <a16:creationId xmlns:a16="http://schemas.microsoft.com/office/drawing/2014/main" xmlns="" id="{87E0B5BF-3F8E-40B2-823C-5737BD918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3151832"/>
              </p:ext>
            </p:extLst>
          </p:nvPr>
        </p:nvGraphicFramePr>
        <p:xfrm>
          <a:off x="1529893" y="4553899"/>
          <a:ext cx="9635350" cy="201168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6814639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498939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321772">
                  <a:extLst>
                    <a:ext uri="{9D8B030D-6E8A-4147-A177-3AD203B41FA5}">
                      <a16:colId xmlns:a16="http://schemas.microsoft.com/office/drawing/2014/main" xmlns="" val="2312681622"/>
                    </a:ext>
                  </a:extLst>
                </a:gridCol>
              </a:tblGrid>
              <a:tr h="266082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Estudiante de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266082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1er. Grado Inicial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2do. Grado Inicial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295647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construir y resolver - primer grado - ciclo inicial - portafolio de evidencias - matemática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4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2956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comunicativas - primer grado - ciclo inicial - portafolio de evidencias – comunicación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4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266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construir y resolver - segundo grado - ciclo inicial - portafolio de evidencias – matemática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1563400"/>
                  </a:ext>
                </a:extLst>
              </a:tr>
              <a:tr h="266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comunicativas - segundo grado - ciclo inicial - portafolio de evidencias – comunicación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520330869"/>
                  </a:ext>
                </a:extLst>
              </a:tr>
              <a:tr h="2956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Proyectos de aprendizaje - ciclo inicial - portafolio de evidencias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4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294173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5476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Material impreso </a:t>
            </a:r>
            <a:endParaRPr lang="es-ES" sz="3200" dirty="0"/>
          </a:p>
        </p:txBody>
      </p:sp>
      <p:pic>
        <p:nvPicPr>
          <p:cNvPr id="9" name="Imagen 8" descr="Una captura de pantalla de un celular con texto e imágenes&#10;&#10;Descripción generada automáticamente con confianza media">
            <a:extLst>
              <a:ext uri="{FF2B5EF4-FFF2-40B4-BE49-F238E27FC236}">
                <a16:creationId xmlns:a16="http://schemas.microsoft.com/office/drawing/2014/main" xmlns="" id="{C8C77FFD-876B-4F3A-A242-292C0B675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2164" y="2170524"/>
            <a:ext cx="1735772" cy="2184927"/>
          </a:xfrm>
          <a:prstGeom prst="rect">
            <a:avLst/>
          </a:prstGeom>
        </p:spPr>
      </p:pic>
      <p:pic>
        <p:nvPicPr>
          <p:cNvPr id="10" name="Imagen 9" descr="Pantalla de celular con imágen de hombre&#10;&#10;Descripción generada automáticamente">
            <a:extLst>
              <a:ext uri="{FF2B5EF4-FFF2-40B4-BE49-F238E27FC236}">
                <a16:creationId xmlns:a16="http://schemas.microsoft.com/office/drawing/2014/main" xmlns="" id="{B49F3566-F185-44AC-85B5-FE0C077ED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035" y="2199743"/>
            <a:ext cx="1564530" cy="2184928"/>
          </a:xfrm>
          <a:prstGeom prst="rect">
            <a:avLst/>
          </a:prstGeom>
        </p:spPr>
      </p:pic>
      <p:pic>
        <p:nvPicPr>
          <p:cNvPr id="11" name="Imagen 10" descr="Una captura de pantalla de un celular&#10;&#10;Descripción generada automáticamente con confianza media">
            <a:extLst>
              <a:ext uri="{FF2B5EF4-FFF2-40B4-BE49-F238E27FC236}">
                <a16:creationId xmlns:a16="http://schemas.microsoft.com/office/drawing/2014/main" xmlns="" id="{BF6258FD-40FC-4C77-8AD8-10CEB06F2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9825" y="2199743"/>
            <a:ext cx="1735771" cy="2184928"/>
          </a:xfrm>
          <a:prstGeom prst="rect">
            <a:avLst/>
          </a:prstGeom>
        </p:spPr>
      </p:pic>
      <p:graphicFrame>
        <p:nvGraphicFramePr>
          <p:cNvPr id="12" name="Tabla 7">
            <a:extLst>
              <a:ext uri="{FF2B5EF4-FFF2-40B4-BE49-F238E27FC236}">
                <a16:creationId xmlns:a16="http://schemas.microsoft.com/office/drawing/2014/main" xmlns="" id="{87E0B5BF-3F8E-40B2-823C-5737BD918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934288"/>
              </p:ext>
            </p:extLst>
          </p:nvPr>
        </p:nvGraphicFramePr>
        <p:xfrm>
          <a:off x="1681003" y="4529184"/>
          <a:ext cx="9452434" cy="210312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6458944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976736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025395">
                  <a:extLst>
                    <a:ext uri="{9D8B030D-6E8A-4147-A177-3AD203B41FA5}">
                      <a16:colId xmlns:a16="http://schemas.microsoft.com/office/drawing/2014/main" xmlns="" val="1247861831"/>
                    </a:ext>
                  </a:extLst>
                </a:gridCol>
                <a:gridCol w="991359">
                  <a:extLst>
                    <a:ext uri="{9D8B030D-6E8A-4147-A177-3AD203B41FA5}">
                      <a16:colId xmlns:a16="http://schemas.microsoft.com/office/drawing/2014/main" xmlns="" val="2312681622"/>
                    </a:ext>
                  </a:extLst>
                </a:gridCol>
              </a:tblGrid>
              <a:tr h="251134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Estudiante de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418557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1er. Grado Intermedio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2do. Grado Intermedio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3er. Grado Intermedio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418557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primer grado - ciclo intermedio - portafolio de evidencias – globalizado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4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4185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segundo grado - ciclo intermedio - portafolio de evidencias – globalizado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PE" sz="14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4185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tercer grado - ciclo intermedio - portafolio de evidencias - globalizado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1563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38303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 fontScale="90000"/>
          </a:bodyPr>
          <a:lstStyle/>
          <a:p>
            <a:r>
              <a:rPr lang="es-ES" sz="3200" dirty="0">
                <a:latin typeface="Century Gothic"/>
              </a:rPr>
              <a:t>Material fungible (Solo Programa de Alfabetización-PA)</a:t>
            </a:r>
            <a:endParaRPr lang="es-ES" sz="3200" dirty="0"/>
          </a:p>
        </p:txBody>
      </p:sp>
      <p:graphicFrame>
        <p:nvGraphicFramePr>
          <p:cNvPr id="7" name="Tabla 7">
            <a:extLst>
              <a:ext uri="{FF2B5EF4-FFF2-40B4-BE49-F238E27FC236}">
                <a16:creationId xmlns:a16="http://schemas.microsoft.com/office/drawing/2014/main" xmlns="" id="{87E0B5BF-3F8E-40B2-823C-5737BD918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247083"/>
              </p:ext>
            </p:extLst>
          </p:nvPr>
        </p:nvGraphicFramePr>
        <p:xfrm>
          <a:off x="855416" y="2504880"/>
          <a:ext cx="10366149" cy="2886447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5820488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880186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924037">
                  <a:extLst>
                    <a:ext uri="{9D8B030D-6E8A-4147-A177-3AD203B41FA5}">
                      <a16:colId xmlns:a16="http://schemas.microsoft.com/office/drawing/2014/main" xmlns="" val="4025030034"/>
                    </a:ext>
                  </a:extLst>
                </a:gridCol>
                <a:gridCol w="924037">
                  <a:extLst>
                    <a:ext uri="{9D8B030D-6E8A-4147-A177-3AD203B41FA5}">
                      <a16:colId xmlns:a16="http://schemas.microsoft.com/office/drawing/2014/main" xmlns="" val="2674078973"/>
                    </a:ext>
                  </a:extLst>
                </a:gridCol>
                <a:gridCol w="924037">
                  <a:extLst>
                    <a:ext uri="{9D8B030D-6E8A-4147-A177-3AD203B41FA5}">
                      <a16:colId xmlns:a16="http://schemas.microsoft.com/office/drawing/2014/main" xmlns="" val="1247861831"/>
                    </a:ext>
                  </a:extLst>
                </a:gridCol>
                <a:gridCol w="893364">
                  <a:extLst>
                    <a:ext uri="{9D8B030D-6E8A-4147-A177-3AD203B41FA5}">
                      <a16:colId xmlns:a16="http://schemas.microsoft.com/office/drawing/2014/main" xmlns="" val="2312681622"/>
                    </a:ext>
                  </a:extLst>
                </a:gridCol>
              </a:tblGrid>
              <a:tr h="266082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Estudiante de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266082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1er. Grado Inicial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2do. Grado Inicial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1er. Grado Intermedio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2do. Grado Intermedio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3er. Grado Intermedio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295647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BOLIGRAFO (LAPICERO) DE TINTA SECA PUNTA FINA COLOR AZUL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3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2956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BORRADOR BLANCO PARA LÁPIZ TAMAÑO GRANDE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/>
                        <a:t>-</a:t>
                      </a:r>
                      <a:endParaRPr lang="es-PE" sz="14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266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BORRADOR MIXTO TAMAÑO GRANDE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1563400"/>
                  </a:ext>
                </a:extLst>
              </a:tr>
              <a:tr h="266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 CUADRICULADO TAMAÑO A4 X 92 HOJAS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3919188056"/>
                  </a:ext>
                </a:extLst>
              </a:tr>
              <a:tr h="266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LAPIZ NEGRO N°2 CON BORRADOR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87430989"/>
                  </a:ext>
                </a:extLst>
              </a:tr>
              <a:tr h="266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REGLA DE 30 CM.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684157147"/>
                  </a:ext>
                </a:extLst>
              </a:tr>
              <a:tr h="2660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TAJADOR DE METAL CHICO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66040823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xmlns="" id="{66B341FA-C7EB-4D9A-9A48-BE810E4C5D0B}"/>
              </a:ext>
            </a:extLst>
          </p:cNvPr>
          <p:cNvSpPr txBox="1"/>
          <p:nvPr/>
        </p:nvSpPr>
        <p:spPr>
          <a:xfrm>
            <a:off x="1024136" y="5563349"/>
            <a:ext cx="104678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tx2">
                    <a:lumMod val="75000"/>
                  </a:schemeClr>
                </a:solidFill>
              </a:rPr>
              <a:t>IMPORTANTE</a:t>
            </a:r>
          </a:p>
          <a:p>
            <a:r>
              <a:rPr lang="es-ES" b="1" dirty="0">
                <a:solidFill>
                  <a:schemeClr val="tx2">
                    <a:lumMod val="75000"/>
                  </a:schemeClr>
                </a:solidFill>
              </a:rPr>
              <a:t>-En el marco del Programa de Alfabetización se ha considerado material impreso y fungible para los estudiantes de los dos periodos de atención 2023: Marzo – Julio y Agosto – Diciembre.</a:t>
            </a:r>
            <a:endParaRPr lang="es-PE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Gráfico 7" descr="Signo de exclamación con relleno sólido">
            <a:extLst>
              <a:ext uri="{FF2B5EF4-FFF2-40B4-BE49-F238E27FC236}">
                <a16:creationId xmlns:a16="http://schemas.microsoft.com/office/drawing/2014/main" xmlns="" id="{CCA89C10-C787-4CCA-9BE3-A1C126E95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40307" y="5563349"/>
            <a:ext cx="638522" cy="63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115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xmlns="" id="{572E3320-AC23-4F62-9F6F-A5AD9FD42EF0}"/>
              </a:ext>
            </a:extLst>
          </p:cNvPr>
          <p:cNvSpPr txBox="1">
            <a:spLocks/>
          </p:cNvSpPr>
          <p:nvPr/>
        </p:nvSpPr>
        <p:spPr>
          <a:xfrm>
            <a:off x="532252" y="2091203"/>
            <a:ext cx="7958605" cy="29749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PE" sz="4000" b="1" u="sng" dirty="0">
                <a:latin typeface="Century Gothic"/>
              </a:rPr>
              <a:t>CRITERIOS DE DISTRIBUCIÓN</a:t>
            </a:r>
          </a:p>
          <a:p>
            <a:endParaRPr lang="es-PE" sz="4000" b="1" u="sng" dirty="0">
              <a:latin typeface="Century Gothic"/>
            </a:endParaRPr>
          </a:p>
          <a:p>
            <a:r>
              <a:rPr lang="es-PE" sz="4000" b="1" dirty="0">
                <a:latin typeface="Century Gothic"/>
              </a:rPr>
              <a:t>Docentes</a:t>
            </a:r>
            <a:r>
              <a:rPr lang="es-PE" sz="3600" dirty="0">
                <a:latin typeface="Century Gothic"/>
              </a:rPr>
              <a:t/>
            </a:r>
            <a:br>
              <a:rPr lang="es-PE" sz="3600" dirty="0">
                <a:latin typeface="Century Gothic"/>
              </a:rPr>
            </a:br>
            <a:endParaRPr lang="es-PE" sz="3600" b="1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49368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Material impreso </a:t>
            </a:r>
            <a:endParaRPr lang="es-ES" sz="3200" dirty="0"/>
          </a:p>
        </p:txBody>
      </p:sp>
      <p:pic>
        <p:nvPicPr>
          <p:cNvPr id="24" name="Imagen 23" descr="Pantalla de celular con imágen de hombre&#10;&#10;Descripción generada automáticamente con confianza media">
            <a:extLst>
              <a:ext uri="{FF2B5EF4-FFF2-40B4-BE49-F238E27FC236}">
                <a16:creationId xmlns:a16="http://schemas.microsoft.com/office/drawing/2014/main" xmlns="" id="{0B15FF0E-D5B8-4AB3-B743-90E975FDA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691" y="2387072"/>
            <a:ext cx="1498405" cy="1965099"/>
          </a:xfrm>
          <a:prstGeom prst="rect">
            <a:avLst/>
          </a:prstGeom>
        </p:spPr>
      </p:pic>
      <p:pic>
        <p:nvPicPr>
          <p:cNvPr id="25" name="Imagen 24" descr="Pantalla de computadora con un grupo de personas sentadas en una mesa&#10;&#10;Descripción generada automáticamente con confianza media">
            <a:extLst>
              <a:ext uri="{FF2B5EF4-FFF2-40B4-BE49-F238E27FC236}">
                <a16:creationId xmlns:a16="http://schemas.microsoft.com/office/drawing/2014/main" xmlns="" id="{6698DA82-878A-4D64-AA35-817A35974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294" y="2387072"/>
            <a:ext cx="1490933" cy="1965099"/>
          </a:xfrm>
          <a:prstGeom prst="rect">
            <a:avLst/>
          </a:prstGeom>
        </p:spPr>
      </p:pic>
      <p:pic>
        <p:nvPicPr>
          <p:cNvPr id="26" name="Imagen 25" descr="Pantalla de celular con imagen de hombre sentado en una mesa&#10;&#10;Descripción generada automáticamente con confianza baja">
            <a:extLst>
              <a:ext uri="{FF2B5EF4-FFF2-40B4-BE49-F238E27FC236}">
                <a16:creationId xmlns:a16="http://schemas.microsoft.com/office/drawing/2014/main" xmlns="" id="{395D9834-0677-4DA4-ADD6-3C6FA7C781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646" y="2378700"/>
            <a:ext cx="1498670" cy="1970878"/>
          </a:xfrm>
          <a:prstGeom prst="rect">
            <a:avLst/>
          </a:prstGeom>
        </p:spPr>
      </p:pic>
      <p:pic>
        <p:nvPicPr>
          <p:cNvPr id="28" name="Imagen 27" descr="Pantalla de celular con imágen de hombre&#10;&#10;Descripción generada automáticamente">
            <a:extLst>
              <a:ext uri="{FF2B5EF4-FFF2-40B4-BE49-F238E27FC236}">
                <a16:creationId xmlns:a16="http://schemas.microsoft.com/office/drawing/2014/main" xmlns="" id="{8546F82A-8DA6-4BCF-9840-60EC3D20AE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8429" y="2387072"/>
            <a:ext cx="1561133" cy="1965099"/>
          </a:xfrm>
          <a:prstGeom prst="rect">
            <a:avLst/>
          </a:prstGeom>
        </p:spPr>
      </p:pic>
      <p:pic>
        <p:nvPicPr>
          <p:cNvPr id="31" name="Imagen 30" descr="Una captura de pantalla de un celular con la imagen de un hombre&#10;&#10;Descripción generada automáticamente con confianza baja">
            <a:extLst>
              <a:ext uri="{FF2B5EF4-FFF2-40B4-BE49-F238E27FC236}">
                <a16:creationId xmlns:a16="http://schemas.microsoft.com/office/drawing/2014/main" xmlns="" id="{C8775D22-D25C-4CF0-871F-EFC7FCA61E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2556" y="2378700"/>
            <a:ext cx="1597686" cy="1970878"/>
          </a:xfrm>
          <a:prstGeom prst="rect">
            <a:avLst/>
          </a:prstGeom>
        </p:spPr>
      </p:pic>
      <p:graphicFrame>
        <p:nvGraphicFramePr>
          <p:cNvPr id="9" name="Tabla 7">
            <a:extLst>
              <a:ext uri="{FF2B5EF4-FFF2-40B4-BE49-F238E27FC236}">
                <a16:creationId xmlns:a16="http://schemas.microsoft.com/office/drawing/2014/main" xmlns="" id="{87E0B5BF-3F8E-40B2-823C-5737BD918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222940"/>
              </p:ext>
            </p:extLst>
          </p:nvPr>
        </p:nvGraphicFramePr>
        <p:xfrm>
          <a:off x="1529893" y="4541455"/>
          <a:ext cx="9542282" cy="210312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6748816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484461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309005">
                  <a:extLst>
                    <a:ext uri="{9D8B030D-6E8A-4147-A177-3AD203B41FA5}">
                      <a16:colId xmlns:a16="http://schemas.microsoft.com/office/drawing/2014/main" xmlns="" val="2312681622"/>
                    </a:ext>
                  </a:extLst>
                </a:gridCol>
              </a:tblGrid>
              <a:tr h="243585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Docente de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405974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Ciclo Inicial - intermedio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Ciclo Avanzado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262522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construir y resolver - primer grado - ciclo inicial - portafolio de evidencias - matemática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No aplica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262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comunicativas - primer grado - ciclo inicial - portafolio de evidencias – comunicación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No aplica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2435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construir y resolver - segundo grado - ciclo inicial - portafolio de evidencias – matemática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No aplica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1563400"/>
                  </a:ext>
                </a:extLst>
              </a:tr>
              <a:tr h="2435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comunicativas - segundo grado - ciclo inicial - portafolio de evidencias – comunicación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No aplica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520330869"/>
                  </a:ext>
                </a:extLst>
              </a:tr>
              <a:tr h="2625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Proyectos de aprendizaje - ciclo inicial - portafolio de evidencias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No aplica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294173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84726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Material impreso </a:t>
            </a:r>
            <a:endParaRPr lang="es-ES" sz="3200" dirty="0"/>
          </a:p>
        </p:txBody>
      </p:sp>
      <p:pic>
        <p:nvPicPr>
          <p:cNvPr id="9" name="Imagen 8" descr="Una captura de pantalla de un celular con texto e imágenes&#10;&#10;Descripción generada automáticamente con confianza media">
            <a:extLst>
              <a:ext uri="{FF2B5EF4-FFF2-40B4-BE49-F238E27FC236}">
                <a16:creationId xmlns:a16="http://schemas.microsoft.com/office/drawing/2014/main" xmlns="" id="{C8C77FFD-876B-4F3A-A242-292C0B675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2164" y="2170524"/>
            <a:ext cx="1735772" cy="2184927"/>
          </a:xfrm>
          <a:prstGeom prst="rect">
            <a:avLst/>
          </a:prstGeom>
        </p:spPr>
      </p:pic>
      <p:pic>
        <p:nvPicPr>
          <p:cNvPr id="10" name="Imagen 9" descr="Pantalla de celular con imágen de hombre&#10;&#10;Descripción generada automáticamente">
            <a:extLst>
              <a:ext uri="{FF2B5EF4-FFF2-40B4-BE49-F238E27FC236}">
                <a16:creationId xmlns:a16="http://schemas.microsoft.com/office/drawing/2014/main" xmlns="" id="{B49F3566-F185-44AC-85B5-FE0C077ED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035" y="2199743"/>
            <a:ext cx="1564530" cy="2184928"/>
          </a:xfrm>
          <a:prstGeom prst="rect">
            <a:avLst/>
          </a:prstGeom>
        </p:spPr>
      </p:pic>
      <p:pic>
        <p:nvPicPr>
          <p:cNvPr id="11" name="Imagen 10" descr="Una captura de pantalla de un celular&#10;&#10;Descripción generada automáticamente con confianza media">
            <a:extLst>
              <a:ext uri="{FF2B5EF4-FFF2-40B4-BE49-F238E27FC236}">
                <a16:creationId xmlns:a16="http://schemas.microsoft.com/office/drawing/2014/main" xmlns="" id="{BF6258FD-40FC-4C77-8AD8-10CEB06F2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9825" y="2199743"/>
            <a:ext cx="1735771" cy="2184928"/>
          </a:xfrm>
          <a:prstGeom prst="rect">
            <a:avLst/>
          </a:prstGeom>
        </p:spPr>
      </p:pic>
      <p:graphicFrame>
        <p:nvGraphicFramePr>
          <p:cNvPr id="7" name="Tabla 7">
            <a:extLst>
              <a:ext uri="{FF2B5EF4-FFF2-40B4-BE49-F238E27FC236}">
                <a16:creationId xmlns:a16="http://schemas.microsoft.com/office/drawing/2014/main" xmlns="" id="{69A772AA-3CE4-4093-A2FE-E4301589FA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545500"/>
              </p:ext>
            </p:extLst>
          </p:nvPr>
        </p:nvGraphicFramePr>
        <p:xfrm>
          <a:off x="1462559" y="4579978"/>
          <a:ext cx="9473172" cy="2007126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6506058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812923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154191">
                  <a:extLst>
                    <a:ext uri="{9D8B030D-6E8A-4147-A177-3AD203B41FA5}">
                      <a16:colId xmlns:a16="http://schemas.microsoft.com/office/drawing/2014/main" xmlns="" val="2312681622"/>
                    </a:ext>
                  </a:extLst>
                </a:gridCol>
              </a:tblGrid>
              <a:tr h="245329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Docente de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361206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Ciclo Inicial - intermedio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Ciclo Avanzado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408882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primer grado - ciclo intermedio - portafolio de evidencias – globalizado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No aplica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4088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segundo grado - ciclo intermedio - portafolio de evidencias – globalizado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No aplica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40888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tercer grado - ciclo intermedio - portafolio de evidencias - globalizado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No aplica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1563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0232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xmlns="" id="{572E3320-AC23-4F62-9F6F-A5AD9FD42EF0}"/>
              </a:ext>
            </a:extLst>
          </p:cNvPr>
          <p:cNvSpPr txBox="1">
            <a:spLocks/>
          </p:cNvSpPr>
          <p:nvPr/>
        </p:nvSpPr>
        <p:spPr>
          <a:xfrm>
            <a:off x="532252" y="2091203"/>
            <a:ext cx="7958605" cy="29749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PE" sz="4000" b="1" u="sng" dirty="0">
                <a:latin typeface="Century Gothic"/>
              </a:rPr>
              <a:t>CRITERIOS DE DISTRIBUCIÓN</a:t>
            </a:r>
          </a:p>
          <a:p>
            <a:endParaRPr lang="es-PE" sz="4000" b="1" u="sng" dirty="0">
              <a:latin typeface="Century Gothic"/>
            </a:endParaRPr>
          </a:p>
          <a:p>
            <a:r>
              <a:rPr lang="es-PE" sz="4000" b="1" dirty="0">
                <a:latin typeface="Century Gothic"/>
              </a:rPr>
              <a:t>Facilitador, Acompañante y Coordinador Distrital</a:t>
            </a:r>
            <a:r>
              <a:rPr lang="es-PE" sz="3600" dirty="0">
                <a:latin typeface="Century Gothic"/>
              </a:rPr>
              <a:t/>
            </a:r>
            <a:br>
              <a:rPr lang="es-PE" sz="3600" dirty="0">
                <a:latin typeface="Century Gothic"/>
              </a:rPr>
            </a:br>
            <a:endParaRPr lang="es-PE" sz="3600" b="1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060848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Material impreso </a:t>
            </a:r>
            <a:endParaRPr lang="es-ES" sz="3200" dirty="0"/>
          </a:p>
        </p:txBody>
      </p:sp>
      <p:pic>
        <p:nvPicPr>
          <p:cNvPr id="24" name="Imagen 23" descr="Pantalla de celular con imágen de hombre&#10;&#10;Descripción generada automáticamente con confianza media">
            <a:extLst>
              <a:ext uri="{FF2B5EF4-FFF2-40B4-BE49-F238E27FC236}">
                <a16:creationId xmlns:a16="http://schemas.microsoft.com/office/drawing/2014/main" xmlns="" id="{0B15FF0E-D5B8-4AB3-B743-90E975FDA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691" y="2387072"/>
            <a:ext cx="1498405" cy="1965099"/>
          </a:xfrm>
          <a:prstGeom prst="rect">
            <a:avLst/>
          </a:prstGeom>
        </p:spPr>
      </p:pic>
      <p:pic>
        <p:nvPicPr>
          <p:cNvPr id="25" name="Imagen 24" descr="Pantalla de computadora con un grupo de personas sentadas en una mesa&#10;&#10;Descripción generada automáticamente con confianza media">
            <a:extLst>
              <a:ext uri="{FF2B5EF4-FFF2-40B4-BE49-F238E27FC236}">
                <a16:creationId xmlns:a16="http://schemas.microsoft.com/office/drawing/2014/main" xmlns="" id="{6698DA82-878A-4D64-AA35-817A35974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294" y="2387072"/>
            <a:ext cx="1490933" cy="1965099"/>
          </a:xfrm>
          <a:prstGeom prst="rect">
            <a:avLst/>
          </a:prstGeom>
        </p:spPr>
      </p:pic>
      <p:pic>
        <p:nvPicPr>
          <p:cNvPr id="26" name="Imagen 25" descr="Pantalla de celular con imagen de hombre sentado en una mesa&#10;&#10;Descripción generada automáticamente con confianza baja">
            <a:extLst>
              <a:ext uri="{FF2B5EF4-FFF2-40B4-BE49-F238E27FC236}">
                <a16:creationId xmlns:a16="http://schemas.microsoft.com/office/drawing/2014/main" xmlns="" id="{395D9834-0677-4DA4-ADD6-3C6FA7C781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646" y="2378700"/>
            <a:ext cx="1498670" cy="1970878"/>
          </a:xfrm>
          <a:prstGeom prst="rect">
            <a:avLst/>
          </a:prstGeom>
        </p:spPr>
      </p:pic>
      <p:pic>
        <p:nvPicPr>
          <p:cNvPr id="28" name="Imagen 27" descr="Pantalla de celular con imágen de hombre&#10;&#10;Descripción generada automáticamente">
            <a:extLst>
              <a:ext uri="{FF2B5EF4-FFF2-40B4-BE49-F238E27FC236}">
                <a16:creationId xmlns:a16="http://schemas.microsoft.com/office/drawing/2014/main" xmlns="" id="{8546F82A-8DA6-4BCF-9840-60EC3D20AE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8429" y="2387072"/>
            <a:ext cx="1561133" cy="1965099"/>
          </a:xfrm>
          <a:prstGeom prst="rect">
            <a:avLst/>
          </a:prstGeom>
        </p:spPr>
      </p:pic>
      <p:pic>
        <p:nvPicPr>
          <p:cNvPr id="31" name="Imagen 30" descr="Una captura de pantalla de un celular con la imagen de un hombre&#10;&#10;Descripción generada automáticamente con confianza baja">
            <a:extLst>
              <a:ext uri="{FF2B5EF4-FFF2-40B4-BE49-F238E27FC236}">
                <a16:creationId xmlns:a16="http://schemas.microsoft.com/office/drawing/2014/main" xmlns="" id="{C8775D22-D25C-4CF0-871F-EFC7FCA61E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2556" y="2378700"/>
            <a:ext cx="1597686" cy="1970878"/>
          </a:xfrm>
          <a:prstGeom prst="rect">
            <a:avLst/>
          </a:prstGeom>
        </p:spPr>
      </p:pic>
      <p:graphicFrame>
        <p:nvGraphicFramePr>
          <p:cNvPr id="10" name="Tabla 7">
            <a:extLst>
              <a:ext uri="{FF2B5EF4-FFF2-40B4-BE49-F238E27FC236}">
                <a16:creationId xmlns:a16="http://schemas.microsoft.com/office/drawing/2014/main" xmlns="" id="{87E0B5BF-3F8E-40B2-823C-5737BD918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802475"/>
              </p:ext>
            </p:extLst>
          </p:nvPr>
        </p:nvGraphicFramePr>
        <p:xfrm>
          <a:off x="1055249" y="4576871"/>
          <a:ext cx="10241042" cy="192024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6831733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730326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678983">
                  <a:extLst>
                    <a:ext uri="{9D8B030D-6E8A-4147-A177-3AD203B41FA5}">
                      <a16:colId xmlns:a16="http://schemas.microsoft.com/office/drawing/2014/main" xmlns="" val="2312681622"/>
                    </a:ext>
                  </a:extLst>
                </a:gridCol>
              </a:tblGrid>
              <a:tr h="265750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Ciclo inicial - intermedio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215649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Facilitador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Acompañante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265750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construir y resolver - primer grado - ciclo inicial - portafolio de evidencias - matemática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2657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comunicativas - primer grado - ciclo inicial - portafolio de evidencias – comunicación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2657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construir y resolver - segundo grado - ciclo inicial - portafolio de evidencias – matemática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1563400"/>
                  </a:ext>
                </a:extLst>
              </a:tr>
              <a:tr h="2657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comunicativas - segundo grado - ciclo inicial - portafolio de evidencias – comunicación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520330869"/>
                  </a:ext>
                </a:extLst>
              </a:tr>
              <a:tr h="2657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Proyectos de aprendizaje - ciclo inicial - portafolio de evidencias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294173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693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7BAADAC5-B085-4CF8-9F71-CBFA97783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1936" y="1348775"/>
            <a:ext cx="10515600" cy="619726"/>
          </a:xfrm>
        </p:spPr>
        <p:txBody>
          <a:bodyPr>
            <a:normAutofit fontScale="90000"/>
          </a:bodyPr>
          <a:lstStyle/>
          <a:p>
            <a:r>
              <a:rPr lang="es-ES">
                <a:latin typeface="Century Gothic"/>
              </a:rPr>
              <a:t>Objetivo</a:t>
            </a:r>
            <a:endParaRPr lang="es-MX">
              <a:solidFill>
                <a:srgbClr val="FF0000"/>
              </a:solidFill>
              <a:latin typeface="Century Gothic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01146A0D-7B2D-4BAE-AC20-0DAD3424C64A}"/>
              </a:ext>
            </a:extLst>
          </p:cNvPr>
          <p:cNvSpPr txBox="1"/>
          <p:nvPr/>
        </p:nvSpPr>
        <p:spPr>
          <a:xfrm>
            <a:off x="957533" y="2625306"/>
            <a:ext cx="10291313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PE" sz="3200" dirty="0">
                <a:solidFill>
                  <a:srgbClr val="000000"/>
                </a:solidFill>
                <a:latin typeface="Century Gothic"/>
                <a:cs typeface="Arial"/>
              </a:rPr>
              <a:t>Orientar a las DRE/GRE y UGEL, respecto a los criterios de distribución de los materiales educativos de la dotación 2023 </a:t>
            </a:r>
            <a:r>
              <a:rPr lang="es-PE" sz="3200" b="1" dirty="0">
                <a:solidFill>
                  <a:srgbClr val="000000"/>
                </a:solidFill>
                <a:latin typeface="Century Gothic"/>
                <a:cs typeface="Arial"/>
              </a:rPr>
              <a:t>a los servicios educativos de la modalidad de EBA</a:t>
            </a:r>
            <a:r>
              <a:rPr lang="es-PE" sz="3200" dirty="0">
                <a:solidFill>
                  <a:srgbClr val="000000"/>
                </a:solidFill>
                <a:latin typeface="Century Gothic"/>
                <a:cs typeface="Arial"/>
              </a:rPr>
              <a:t>.</a:t>
            </a:r>
            <a:r>
              <a:rPr lang="en-US" sz="3200" dirty="0">
                <a:solidFill>
                  <a:srgbClr val="000000"/>
                </a:solidFill>
                <a:latin typeface="Century Gothic"/>
                <a:cs typeface="Arial"/>
              </a:rPr>
              <a:t>​</a:t>
            </a:r>
            <a:endParaRPr lang="es-ES" sz="32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192249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Material impreso </a:t>
            </a:r>
            <a:endParaRPr lang="es-ES" sz="3200" dirty="0"/>
          </a:p>
        </p:txBody>
      </p:sp>
      <p:pic>
        <p:nvPicPr>
          <p:cNvPr id="9" name="Imagen 8" descr="Una captura de pantalla de un celular con texto e imágenes&#10;&#10;Descripción generada automáticamente con confianza media">
            <a:extLst>
              <a:ext uri="{FF2B5EF4-FFF2-40B4-BE49-F238E27FC236}">
                <a16:creationId xmlns:a16="http://schemas.microsoft.com/office/drawing/2014/main" xmlns="" id="{C8C77FFD-876B-4F3A-A242-292C0B675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2164" y="2170524"/>
            <a:ext cx="1735772" cy="2184927"/>
          </a:xfrm>
          <a:prstGeom prst="rect">
            <a:avLst/>
          </a:prstGeom>
        </p:spPr>
      </p:pic>
      <p:pic>
        <p:nvPicPr>
          <p:cNvPr id="10" name="Imagen 9" descr="Pantalla de celular con imágen de hombre&#10;&#10;Descripción generada automáticamente">
            <a:extLst>
              <a:ext uri="{FF2B5EF4-FFF2-40B4-BE49-F238E27FC236}">
                <a16:creationId xmlns:a16="http://schemas.microsoft.com/office/drawing/2014/main" xmlns="" id="{B49F3566-F185-44AC-85B5-FE0C077ED4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035" y="2199743"/>
            <a:ext cx="1564530" cy="2184928"/>
          </a:xfrm>
          <a:prstGeom prst="rect">
            <a:avLst/>
          </a:prstGeom>
        </p:spPr>
      </p:pic>
      <p:pic>
        <p:nvPicPr>
          <p:cNvPr id="11" name="Imagen 10" descr="Una captura de pantalla de un celular&#10;&#10;Descripción generada automáticamente con confianza media">
            <a:extLst>
              <a:ext uri="{FF2B5EF4-FFF2-40B4-BE49-F238E27FC236}">
                <a16:creationId xmlns:a16="http://schemas.microsoft.com/office/drawing/2014/main" xmlns="" id="{BF6258FD-40FC-4C77-8AD8-10CEB06F21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9825" y="2199743"/>
            <a:ext cx="1735771" cy="2184928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xmlns="" id="{69A772AA-3CE4-4093-A2FE-E4301589FA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424056"/>
              </p:ext>
            </p:extLst>
          </p:nvPr>
        </p:nvGraphicFramePr>
        <p:xfrm>
          <a:off x="1129006" y="4556426"/>
          <a:ext cx="10078572" cy="194001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6806449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579476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692647">
                  <a:extLst>
                    <a:ext uri="{9D8B030D-6E8A-4147-A177-3AD203B41FA5}">
                      <a16:colId xmlns:a16="http://schemas.microsoft.com/office/drawing/2014/main" xmlns="" val="2312681622"/>
                    </a:ext>
                  </a:extLst>
                </a:gridCol>
              </a:tblGrid>
              <a:tr h="222776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Ciclo inicial – intermedio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294092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Facilitador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Acompañante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412396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primer grado - ciclo intermedio - portafolio de evidencias – globalizado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4123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segundo grado - ciclo intermedio - portafolio de evidencias – globalizado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4123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tercer grado - ciclo intermedio - portafolio de evidencias - globalizado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1563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35322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Material impreso </a:t>
            </a:r>
            <a:endParaRPr lang="es-ES" sz="32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61CFB132-FB0D-4687-A5D6-921BB2757DC8}"/>
              </a:ext>
            </a:extLst>
          </p:cNvPr>
          <p:cNvSpPr txBox="1"/>
          <p:nvPr/>
        </p:nvSpPr>
        <p:spPr>
          <a:xfrm>
            <a:off x="780690" y="2246698"/>
            <a:ext cx="1097058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2">
                    <a:lumMod val="75000"/>
                  </a:schemeClr>
                </a:solidFill>
              </a:rPr>
              <a:t>IMPORTANTE</a:t>
            </a:r>
          </a:p>
          <a:p>
            <a:r>
              <a:rPr lang="es-ES" b="1" dirty="0">
                <a:solidFill>
                  <a:schemeClr val="tx2">
                    <a:lumMod val="75000"/>
                  </a:schemeClr>
                </a:solidFill>
              </a:rPr>
              <a:t>-El material impreso se entrega únicamente a los facilitadores y acompañantes del Programa de Alfabetización.</a:t>
            </a:r>
          </a:p>
          <a:p>
            <a:r>
              <a:rPr lang="es-ES" b="1" dirty="0">
                <a:solidFill>
                  <a:schemeClr val="tx2">
                    <a:lumMod val="75000"/>
                  </a:schemeClr>
                </a:solidFill>
              </a:rPr>
              <a:t>-Para la distribución del material impreso se deberá tener en cuenta en que ciclo se encuentran matriculados los estudiantes.</a:t>
            </a:r>
          </a:p>
          <a:p>
            <a:r>
              <a:rPr lang="es-ES" b="1" u="sng" dirty="0">
                <a:solidFill>
                  <a:schemeClr val="tx2">
                    <a:lumMod val="75000"/>
                  </a:schemeClr>
                </a:solidFill>
              </a:rPr>
              <a:t>Ejemplo 1: </a:t>
            </a:r>
            <a:r>
              <a:rPr lang="es-ES" b="1" dirty="0">
                <a:solidFill>
                  <a:schemeClr val="tx2">
                    <a:lumMod val="75000"/>
                  </a:schemeClr>
                </a:solidFill>
              </a:rPr>
              <a:t>Si hay estudiantes matriculados únicamente en el ciclo inicial durante un periodo de atención, los facilitadores y acompañantes que se encuentran a cargo de los estudiantes, recibirán los siguientes títulos:</a:t>
            </a:r>
          </a:p>
        </p:txBody>
      </p:sp>
      <p:pic>
        <p:nvPicPr>
          <p:cNvPr id="12" name="Gráfico 2" descr="Signo de exclamación con relleno sólido">
            <a:extLst>
              <a:ext uri="{FF2B5EF4-FFF2-40B4-BE49-F238E27FC236}">
                <a16:creationId xmlns:a16="http://schemas.microsoft.com/office/drawing/2014/main" xmlns="" id="{D22F0376-FF7E-473C-801D-93C34D26E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4757" y="2246698"/>
            <a:ext cx="638522" cy="638522"/>
          </a:xfrm>
          <a:prstGeom prst="rect">
            <a:avLst/>
          </a:prstGeom>
        </p:spPr>
      </p:pic>
      <p:graphicFrame>
        <p:nvGraphicFramePr>
          <p:cNvPr id="13" name="Tabla 7">
            <a:extLst>
              <a:ext uri="{FF2B5EF4-FFF2-40B4-BE49-F238E27FC236}">
                <a16:creationId xmlns:a16="http://schemas.microsoft.com/office/drawing/2014/main" xmlns="" id="{F1CF1296-259B-4CDE-BC7A-1273E05B1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198545"/>
              </p:ext>
            </p:extLst>
          </p:nvPr>
        </p:nvGraphicFramePr>
        <p:xfrm>
          <a:off x="874147" y="4120836"/>
          <a:ext cx="10036870" cy="167640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6870383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511201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655286">
                  <a:extLst>
                    <a:ext uri="{9D8B030D-6E8A-4147-A177-3AD203B41FA5}">
                      <a16:colId xmlns:a16="http://schemas.microsoft.com/office/drawing/2014/main" xmlns="" val="2312681622"/>
                    </a:ext>
                  </a:extLst>
                </a:gridCol>
              </a:tblGrid>
              <a:tr h="275252">
                <a:tc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Facilitador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Acompañante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247562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construir y resolver - primer grado - ciclo inicial - portafolio de evidencias - matemática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2475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comunicativas - primer grado - ciclo inicial - portafolio de evidencias – comunicación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2475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construir y resolver - segundo grado - ciclo inicial - portafolio de evidencias – matemática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1563400"/>
                  </a:ext>
                </a:extLst>
              </a:tr>
              <a:tr h="2475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comunicativas - segundo grado - ciclo inicial - portafolio de evidencias – comunicación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520330869"/>
                  </a:ext>
                </a:extLst>
              </a:tr>
              <a:tr h="2475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</a:rPr>
                        <a:t>Proyectos de aprendizaje - ciclo inicial - portafolio de evidencias </a:t>
                      </a:r>
                      <a:r>
                        <a:rPr lang="es-PE" sz="1200" kern="1200" dirty="0">
                          <a:solidFill>
                            <a:srgbClr val="C00000"/>
                          </a:solidFill>
                          <a:effectLst/>
                        </a:rPr>
                        <a:t>(*)</a:t>
                      </a:r>
                      <a:endParaRPr lang="es-PE" sz="1200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294173691"/>
                  </a:ext>
                </a:extLst>
              </a:tr>
            </a:tbl>
          </a:graphicData>
        </a:graphic>
      </p:graphicFrame>
      <p:sp>
        <p:nvSpPr>
          <p:cNvPr id="2" name="Rectángulo 1"/>
          <p:cNvSpPr/>
          <p:nvPr/>
        </p:nvSpPr>
        <p:spPr>
          <a:xfrm>
            <a:off x="780690" y="6045158"/>
            <a:ext cx="1097058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1600" b="1" dirty="0">
                <a:solidFill>
                  <a:srgbClr val="C00000"/>
                </a:solidFill>
              </a:rPr>
              <a:t>(*)</a:t>
            </a:r>
            <a:r>
              <a:rPr lang="es-ES" sz="1600" b="1" dirty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s-ES" sz="1400" b="1" dirty="0">
                <a:solidFill>
                  <a:schemeClr val="tx2">
                    <a:lumMod val="75000"/>
                  </a:schemeClr>
                </a:solidFill>
              </a:rPr>
              <a:t>Para el título proyecto de aprendizaje – ciclo inicial – portafolio de evidencias, se deberá contar con estudiantes matriculados en el primer grado de inicial para su asignación.</a:t>
            </a:r>
          </a:p>
        </p:txBody>
      </p:sp>
    </p:spTree>
    <p:extLst>
      <p:ext uri="{BB962C8B-B14F-4D97-AF65-F5344CB8AC3E}">
        <p14:creationId xmlns:p14="http://schemas.microsoft.com/office/powerpoint/2010/main" val="33737745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Material impreso </a:t>
            </a:r>
            <a:endParaRPr lang="es-ES" sz="32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61CFB132-FB0D-4687-A5D6-921BB2757DC8}"/>
              </a:ext>
            </a:extLst>
          </p:cNvPr>
          <p:cNvSpPr txBox="1"/>
          <p:nvPr/>
        </p:nvSpPr>
        <p:spPr>
          <a:xfrm>
            <a:off x="780690" y="2246698"/>
            <a:ext cx="1097058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>
                <a:solidFill>
                  <a:schemeClr val="tx2">
                    <a:lumMod val="75000"/>
                  </a:schemeClr>
                </a:solidFill>
              </a:rPr>
              <a:t>IMPORTANTE</a:t>
            </a:r>
          </a:p>
          <a:p>
            <a:r>
              <a:rPr lang="es-ES" b="1" u="sng" dirty="0">
                <a:solidFill>
                  <a:schemeClr val="tx2">
                    <a:lumMod val="75000"/>
                  </a:schemeClr>
                </a:solidFill>
              </a:rPr>
              <a:t>Ejemplo 2: </a:t>
            </a:r>
            <a:r>
              <a:rPr lang="es-ES" b="1" dirty="0">
                <a:solidFill>
                  <a:schemeClr val="tx2">
                    <a:lumMod val="75000"/>
                  </a:schemeClr>
                </a:solidFill>
              </a:rPr>
              <a:t>Si hay estudiantes matriculados únicamente en el ciclo intermedio durante un periodo de atención, los facilitadores y acompañantes que se encuentran a cargo de los estudiantes, recibirán los siguientes títulos:</a:t>
            </a:r>
          </a:p>
          <a:p>
            <a:endParaRPr lang="es-ES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2" name="Gráfico 2" descr="Signo de exclamación con relleno sólido">
            <a:extLst>
              <a:ext uri="{FF2B5EF4-FFF2-40B4-BE49-F238E27FC236}">
                <a16:creationId xmlns:a16="http://schemas.microsoft.com/office/drawing/2014/main" xmlns="" id="{D22F0376-FF7E-473C-801D-93C34D26E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4757" y="2246698"/>
            <a:ext cx="638522" cy="638522"/>
          </a:xfrm>
          <a:prstGeom prst="rect">
            <a:avLst/>
          </a:prstGeom>
        </p:spPr>
      </p:pic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xmlns="" id="{B0F78FEF-E20A-4062-A53C-4A2632BF5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831926"/>
              </p:ext>
            </p:extLst>
          </p:nvPr>
        </p:nvGraphicFramePr>
        <p:xfrm>
          <a:off x="874084" y="3539360"/>
          <a:ext cx="10077551" cy="1676603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6612210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803346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661995">
                  <a:extLst>
                    <a:ext uri="{9D8B030D-6E8A-4147-A177-3AD203B41FA5}">
                      <a16:colId xmlns:a16="http://schemas.microsoft.com/office/drawing/2014/main" xmlns="" val="2312681622"/>
                    </a:ext>
                  </a:extLst>
                </a:gridCol>
              </a:tblGrid>
              <a:tr h="305003">
                <a:tc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Facilitador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Acompañante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235956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primer grado - ciclo intermedio - portafolio de evidencias – globalizado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2359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segundo grado - ciclo intermedio - portafolio de evidencias – globalizado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218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Situaciones para aprender y construir experiencias - tercer grado - ciclo intermedio - portafolio de evidencias - globalizado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ejemplar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xmlns="" val="1015634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0655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 fontScale="90000"/>
          </a:bodyPr>
          <a:lstStyle/>
          <a:p>
            <a:r>
              <a:rPr lang="es-ES" sz="3200" dirty="0">
                <a:latin typeface="Century Gothic"/>
              </a:rPr>
              <a:t>Material fungible (Solo Programa de Alfabetización-PA) </a:t>
            </a:r>
            <a:endParaRPr lang="es-ES" sz="3200" dirty="0"/>
          </a:p>
        </p:txBody>
      </p:sp>
      <p:graphicFrame>
        <p:nvGraphicFramePr>
          <p:cNvPr id="9" name="Tabla 7">
            <a:extLst>
              <a:ext uri="{FF2B5EF4-FFF2-40B4-BE49-F238E27FC236}">
                <a16:creationId xmlns:a16="http://schemas.microsoft.com/office/drawing/2014/main" xmlns="" id="{87E0B5BF-3F8E-40B2-823C-5737BD918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065280"/>
              </p:ext>
            </p:extLst>
          </p:nvPr>
        </p:nvGraphicFramePr>
        <p:xfrm>
          <a:off x="1846539" y="2266334"/>
          <a:ext cx="9052121" cy="429768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736059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228876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543593">
                  <a:extLst>
                    <a:ext uri="{9D8B030D-6E8A-4147-A177-3AD203B41FA5}">
                      <a16:colId xmlns:a16="http://schemas.microsoft.com/office/drawing/2014/main" xmlns="" val="4025030034"/>
                    </a:ext>
                  </a:extLst>
                </a:gridCol>
                <a:gridCol w="1543593">
                  <a:extLst>
                    <a:ext uri="{9D8B030D-6E8A-4147-A177-3AD203B41FA5}">
                      <a16:colId xmlns:a16="http://schemas.microsoft.com/office/drawing/2014/main" xmlns="" val="1497025110"/>
                    </a:ext>
                  </a:extLst>
                </a:gridCol>
              </a:tblGrid>
              <a:tr h="263560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Ciclo inicial - intermedio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PE" sz="1200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439266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facilitador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Por cada acompañante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coordinador distrital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</a:rPr>
                        <a:t>BOLIGRAFO (LAPICERO) DE TINTA SECA PUNTA FINA COLOR AZUL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BORRADOR MIXTO TAMAÑO GRANDE </a:t>
                      </a:r>
                      <a:r>
                        <a:rPr lang="es-ES" sz="1200" b="1" kern="1200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(*)</a:t>
                      </a:r>
                      <a:endParaRPr lang="es-PE" sz="1200" b="1" kern="1200" dirty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 CM X 65 CM AMARILLO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3919188056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 CM X 65 CM BLANCO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3695545464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 CM X 65 CM CELESTE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947737042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50CM X 65 CM ROSADO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688247298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50CM X 65 CM VERDE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799294350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CINTA MASKING TAPE 2" X 55 YD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615975650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COLA SINTÉTICA X 250 GR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911051291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CORRECTOR LÍQUIDO TIPO LAPICERO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887664078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CUADERNO CUADRICULADO TAMAÑO A4 X 92 HOJAS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3978971273"/>
                  </a:ext>
                </a:extLst>
              </a:tr>
              <a:tr h="2618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PAPEL BOND 75 G. TAMAÑO A4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dirty="0"/>
                        <a:t>1 paquete x 500 hojas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dirty="0"/>
                        <a:t>1 paquete x 500 hojas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21439332"/>
                  </a:ext>
                </a:extLst>
              </a:tr>
              <a:tr h="2635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PAPELÓGRAFO DE 75 G DE 86 CM X 61CM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20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20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589631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45440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 fontScale="90000"/>
          </a:bodyPr>
          <a:lstStyle/>
          <a:p>
            <a:r>
              <a:rPr lang="es-ES" sz="3200" dirty="0">
                <a:latin typeface="Century Gothic"/>
              </a:rPr>
              <a:t>Material fungible (Solo Programa de Alfabetización-PA)  </a:t>
            </a:r>
            <a:endParaRPr lang="es-ES" sz="3200" dirty="0"/>
          </a:p>
        </p:txBody>
      </p:sp>
      <p:graphicFrame>
        <p:nvGraphicFramePr>
          <p:cNvPr id="4" name="Tabla 7">
            <a:extLst>
              <a:ext uri="{FF2B5EF4-FFF2-40B4-BE49-F238E27FC236}">
                <a16:creationId xmlns:a16="http://schemas.microsoft.com/office/drawing/2014/main" xmlns="" id="{87E0B5BF-3F8E-40B2-823C-5737BD918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017174"/>
              </p:ext>
            </p:extLst>
          </p:nvPr>
        </p:nvGraphicFramePr>
        <p:xfrm>
          <a:off x="1784756" y="2266335"/>
          <a:ext cx="9044897" cy="292608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4732280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227895">
                  <a:extLst>
                    <a:ext uri="{9D8B030D-6E8A-4147-A177-3AD203B41FA5}">
                      <a16:colId xmlns:a16="http://schemas.microsoft.com/office/drawing/2014/main" xmlns="" val="4057989904"/>
                    </a:ext>
                  </a:extLst>
                </a:gridCol>
                <a:gridCol w="1542361">
                  <a:extLst>
                    <a:ext uri="{9D8B030D-6E8A-4147-A177-3AD203B41FA5}">
                      <a16:colId xmlns:a16="http://schemas.microsoft.com/office/drawing/2014/main" xmlns="" val="4025030034"/>
                    </a:ext>
                  </a:extLst>
                </a:gridCol>
                <a:gridCol w="1542361">
                  <a:extLst>
                    <a:ext uri="{9D8B030D-6E8A-4147-A177-3AD203B41FA5}">
                      <a16:colId xmlns:a16="http://schemas.microsoft.com/office/drawing/2014/main" xmlns="" val="339314725"/>
                    </a:ext>
                  </a:extLst>
                </a:gridCol>
              </a:tblGrid>
              <a:tr h="190576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Ciclo inicial - intermedio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PE" sz="1200" dirty="0"/>
                    </a:p>
                  </a:txBody>
                  <a:tcPr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317627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facilitador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</a:rPr>
                        <a:t>Por cada acompañante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coordinador distrital</a:t>
                      </a:r>
                      <a:endParaRPr lang="es-P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205393">
                <a:tc>
                  <a:txBody>
                    <a:bodyPr/>
                    <a:lstStyle/>
                    <a:p>
                      <a:r>
                        <a:rPr lang="es-ES" sz="1200" dirty="0"/>
                        <a:t>PLUMONES MARCADOR TINTA  DE AGUA COLOR AZUL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731658118"/>
                  </a:ext>
                </a:extLst>
              </a:tr>
              <a:tr h="20539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PLUMONES MARCADOR TINTA  DE AGUA COLOR NEGRO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891036079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PLUMONES MARCADOR TINTA  DE AGUA COLOR ROJO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3919188056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PLUMONES MARCADOR TINTA  DE AGUA COLOR VERDE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3695545464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PLUMÓN  PARA PIZARRA ACRÍLICA COLOR AZUL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947737042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PLUMÓN  PARA PIZARRA ACRÍLICA COLOR ROJO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688247298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REGLA DE 30 CM.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799294350"/>
                  </a:ext>
                </a:extLst>
              </a:tr>
              <a:tr h="1905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TIJERAS DE METAL DE 5" CON PUNTA ROMA Y MANGO DE PLÁSTICO 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-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1 Unidad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615975650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27FA8E71-D6E5-445C-9D0E-D4E064E8921F}"/>
              </a:ext>
            </a:extLst>
          </p:cNvPr>
          <p:cNvSpPr txBox="1"/>
          <p:nvPr/>
        </p:nvSpPr>
        <p:spPr>
          <a:xfrm>
            <a:off x="932214" y="5291269"/>
            <a:ext cx="1074997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chemeClr val="tx2">
                    <a:lumMod val="75000"/>
                  </a:schemeClr>
                </a:solidFill>
              </a:rPr>
              <a:t>IMPORTANTE</a:t>
            </a:r>
          </a:p>
          <a:p>
            <a:r>
              <a:rPr lang="es-ES" sz="1400" b="1" dirty="0">
                <a:solidFill>
                  <a:schemeClr val="tx2">
                    <a:lumMod val="75000"/>
                  </a:schemeClr>
                </a:solidFill>
              </a:rPr>
              <a:t>- </a:t>
            </a:r>
            <a:r>
              <a:rPr lang="es-ES" sz="1400" b="1" dirty="0">
                <a:solidFill>
                  <a:srgbClr val="C00000"/>
                </a:solidFill>
              </a:rPr>
              <a:t>(*)</a:t>
            </a:r>
            <a:r>
              <a:rPr lang="es-ES" sz="1400" b="1" dirty="0">
                <a:solidFill>
                  <a:schemeClr val="tx2">
                    <a:lumMod val="75000"/>
                  </a:schemeClr>
                </a:solidFill>
              </a:rPr>
              <a:t>El material fungible: BORRADOR MIXTO TAMAÑO GRANDE se dotará a los facilitadores que tengan a cargo a estudiantes matriculados en el ciclo intermedio.</a:t>
            </a:r>
            <a:endParaRPr lang="es-PE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xmlns="" id="{259943EA-3190-44C9-B978-348183365813}"/>
              </a:ext>
            </a:extLst>
          </p:cNvPr>
          <p:cNvSpPr txBox="1"/>
          <p:nvPr/>
        </p:nvSpPr>
        <p:spPr>
          <a:xfrm>
            <a:off x="932214" y="6060710"/>
            <a:ext cx="10749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solidFill>
                  <a:schemeClr val="tx2">
                    <a:lumMod val="75000"/>
                  </a:schemeClr>
                </a:solidFill>
              </a:rPr>
              <a:t>- En el marco del Programa de Alfabetización se ha considerado material impreso y fungible para los facilitadores y acompañantes de los dos periodos de atención 2023: Marzo – Julio y Agosto – Diciembre.</a:t>
            </a:r>
            <a:endParaRPr lang="es-PE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Gráfico 2" descr="Signo de exclamación con relleno sólido">
            <a:extLst>
              <a:ext uri="{FF2B5EF4-FFF2-40B4-BE49-F238E27FC236}">
                <a16:creationId xmlns:a16="http://schemas.microsoft.com/office/drawing/2014/main" xmlns="" id="{D22F0376-FF7E-473C-801D-93C34D26E7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12953" y="5192415"/>
            <a:ext cx="638522" cy="63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3048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xmlns="" id="{572E3320-AC23-4F62-9F6F-A5AD9FD42EF0}"/>
              </a:ext>
            </a:extLst>
          </p:cNvPr>
          <p:cNvSpPr txBox="1">
            <a:spLocks/>
          </p:cNvSpPr>
          <p:nvPr/>
        </p:nvSpPr>
        <p:spPr>
          <a:xfrm>
            <a:off x="532252" y="2091203"/>
            <a:ext cx="7958605" cy="29749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PE" sz="4000" b="1" u="sng" dirty="0">
                <a:latin typeface="Century Gothic"/>
              </a:rPr>
              <a:t>CRITERIOS DE DISTRIBUCIÓN</a:t>
            </a:r>
          </a:p>
          <a:p>
            <a:endParaRPr lang="es-PE" sz="4000" b="1" u="sng" dirty="0">
              <a:latin typeface="Century Gothic"/>
            </a:endParaRPr>
          </a:p>
          <a:p>
            <a:r>
              <a:rPr lang="pt-BR" sz="4000" b="1" dirty="0">
                <a:latin typeface="Century Gothic"/>
              </a:rPr>
              <a:t>DRE/GRE – UGEL – II.EE. – </a:t>
            </a:r>
          </a:p>
          <a:p>
            <a:r>
              <a:rPr lang="pt-BR" sz="4000" b="1" dirty="0">
                <a:latin typeface="Century Gothic"/>
              </a:rPr>
              <a:t>Circulo de </a:t>
            </a:r>
            <a:r>
              <a:rPr lang="pt-BR" sz="4000" b="1" dirty="0" err="1">
                <a:latin typeface="Century Gothic"/>
              </a:rPr>
              <a:t>aprendizaje</a:t>
            </a:r>
            <a:r>
              <a:rPr lang="es-PE" sz="3600" dirty="0">
                <a:latin typeface="Century Gothic"/>
              </a:rPr>
              <a:t/>
            </a:r>
            <a:br>
              <a:rPr lang="es-PE" sz="3600" dirty="0">
                <a:latin typeface="Century Gothic"/>
              </a:rPr>
            </a:br>
            <a:endParaRPr lang="es-PE" sz="3600" b="1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79330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Material impreso </a:t>
            </a:r>
            <a:endParaRPr lang="es-ES" sz="3200" dirty="0"/>
          </a:p>
        </p:txBody>
      </p:sp>
      <p:sp>
        <p:nvSpPr>
          <p:cNvPr id="9" name="CuadroTexto 8"/>
          <p:cNvSpPr txBox="1"/>
          <p:nvPr/>
        </p:nvSpPr>
        <p:spPr>
          <a:xfrm>
            <a:off x="708863" y="2306002"/>
            <a:ext cx="106592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000" b="1" dirty="0">
                <a:solidFill>
                  <a:schemeClr val="tx2">
                    <a:lumMod val="75000"/>
                  </a:schemeClr>
                </a:solidFill>
              </a:rPr>
              <a:t>De cada título del módulo básico, se distribuirá 01 ejemplar por UGEL y 01 ejemplar por DRE. Asimismo, </a:t>
            </a:r>
            <a:r>
              <a:rPr lang="es-ES" sz="2000" b="1" dirty="0">
                <a:solidFill>
                  <a:schemeClr val="tx2">
                    <a:lumMod val="75000"/>
                  </a:schemeClr>
                </a:solidFill>
              </a:rPr>
              <a:t>se distribuirá 01 ejemplar de material impreso a las II.EE. (CEBA) que brindan el servicio educativo del ciclo inicial – intermedio.</a:t>
            </a: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496535690"/>
              </p:ext>
            </p:extLst>
          </p:nvPr>
        </p:nvGraphicFramePr>
        <p:xfrm>
          <a:off x="3469635" y="3486428"/>
          <a:ext cx="5137709" cy="2132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Gráfico 5" descr="Signo de exclamación con relleno sólido">
            <a:extLst>
              <a:ext uri="{FF2B5EF4-FFF2-40B4-BE49-F238E27FC236}">
                <a16:creationId xmlns:a16="http://schemas.microsoft.com/office/drawing/2014/main" xmlns="" id="{21EBA705-9006-4E6B-89A8-1E14C33580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84339" y="5669984"/>
            <a:ext cx="506288" cy="506288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5253A803-16AE-4015-BB45-F5F93E2F2039}"/>
              </a:ext>
            </a:extLst>
          </p:cNvPr>
          <p:cNvSpPr txBox="1"/>
          <p:nvPr/>
        </p:nvSpPr>
        <p:spPr>
          <a:xfrm>
            <a:off x="780691" y="5783857"/>
            <a:ext cx="107499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dirty="0">
                <a:solidFill>
                  <a:schemeClr val="tx2">
                    <a:lumMod val="75000"/>
                  </a:schemeClr>
                </a:solidFill>
              </a:rPr>
              <a:t>IMPORTANTE</a:t>
            </a:r>
          </a:p>
          <a:p>
            <a:r>
              <a:rPr lang="es-ES" sz="1600" b="1" dirty="0">
                <a:solidFill>
                  <a:schemeClr val="tx2">
                    <a:lumMod val="75000"/>
                  </a:schemeClr>
                </a:solidFill>
              </a:rPr>
              <a:t>- En el caso que dentro de la jurisdicción de una UGEL no se brinde los servicios educativos del ciclo inicial – intermedio a través de una II.EE. (CEBA), dicha UGEL no será considerada como beneficiaria del material.</a:t>
            </a:r>
            <a:endParaRPr lang="es-PE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646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 fontScale="90000"/>
          </a:bodyPr>
          <a:lstStyle/>
          <a:p>
            <a:r>
              <a:rPr lang="es-ES" sz="3200" dirty="0">
                <a:latin typeface="Century Gothic"/>
              </a:rPr>
              <a:t>Material fungible (Solo Programa de Alfabetización-PA)</a:t>
            </a:r>
            <a:endParaRPr lang="es-ES" sz="3200" dirty="0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xmlns="" id="{C4643102-A216-4450-9CB4-A9A896334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444413"/>
              </p:ext>
            </p:extLst>
          </p:nvPr>
        </p:nvGraphicFramePr>
        <p:xfrm>
          <a:off x="875385" y="2219952"/>
          <a:ext cx="5092929" cy="4179198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734106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2358823">
                  <a:extLst>
                    <a:ext uri="{9D8B030D-6E8A-4147-A177-3AD203B41FA5}">
                      <a16:colId xmlns:a16="http://schemas.microsoft.com/office/drawing/2014/main" xmlns="" val="1497025110"/>
                    </a:ext>
                  </a:extLst>
                </a:gridCol>
              </a:tblGrid>
              <a:tr h="281587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Ciclo inicial - intermedio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594462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CÍRCULO DE APRENDIZAJE</a:t>
                      </a:r>
                      <a:endParaRPr lang="es-P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5811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 CM X 65 CM AMARILLO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20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3919188056"/>
                  </a:ext>
                </a:extLst>
              </a:tr>
              <a:tr h="46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 CM X 65 CM BLANCO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20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3695545464"/>
                  </a:ext>
                </a:extLst>
              </a:tr>
              <a:tr h="46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 CM X 65 CM CELESTE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20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947737042"/>
                  </a:ext>
                </a:extLst>
              </a:tr>
              <a:tr h="46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50CM X 65 CM ROSADO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20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688247298"/>
                  </a:ext>
                </a:extLst>
              </a:tr>
              <a:tr h="4693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CARTULINA SIMPLE DE 150 GRAMOS 50CM X 65 CM VERDE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20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799294350"/>
                  </a:ext>
                </a:extLst>
              </a:tr>
              <a:tr h="2815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CINTA MASKING TAPE 2" X 55 YD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3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615975650"/>
                  </a:ext>
                </a:extLst>
              </a:tr>
              <a:tr h="2815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COLA SINTÉTICA X 250 GR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911051291"/>
                  </a:ext>
                </a:extLst>
              </a:tr>
              <a:tr h="2815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PAPEL BOND 75 G. TAMAÑO A4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dirty="0"/>
                        <a:t>1 paquete x 500 hojas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21439332"/>
                  </a:ext>
                </a:extLst>
              </a:tr>
            </a:tbl>
          </a:graphicData>
        </a:graphic>
      </p:graphicFrame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xmlns="" id="{C4643102-A216-4450-9CB4-A9A896334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249487"/>
              </p:ext>
            </p:extLst>
          </p:nvPr>
        </p:nvGraphicFramePr>
        <p:xfrm>
          <a:off x="6264876" y="2219950"/>
          <a:ext cx="5523470" cy="417920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524707">
                  <a:extLst>
                    <a:ext uri="{9D8B030D-6E8A-4147-A177-3AD203B41FA5}">
                      <a16:colId xmlns:a16="http://schemas.microsoft.com/office/drawing/2014/main" xmlns="" val="1286193336"/>
                    </a:ext>
                  </a:extLst>
                </a:gridCol>
                <a:gridCol w="1998763">
                  <a:extLst>
                    <a:ext uri="{9D8B030D-6E8A-4147-A177-3AD203B41FA5}">
                      <a16:colId xmlns:a16="http://schemas.microsoft.com/office/drawing/2014/main" xmlns="" val="1497025110"/>
                    </a:ext>
                  </a:extLst>
                </a:gridCol>
              </a:tblGrid>
              <a:tr h="276929">
                <a:tc rowSpan="2">
                  <a:txBody>
                    <a:bodyPr/>
                    <a:lstStyle/>
                    <a:p>
                      <a:r>
                        <a:rPr lang="es-ES" sz="1400" dirty="0"/>
                        <a:t>Criterio de distribución</a:t>
                      </a:r>
                      <a:endParaRPr lang="es-PE" sz="1400" dirty="0"/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Ciclo inicial - intermedio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5746753"/>
                  </a:ext>
                </a:extLst>
              </a:tr>
              <a:tr h="461549">
                <a:tc vMerge="1">
                  <a:txBody>
                    <a:bodyPr/>
                    <a:lstStyle/>
                    <a:p>
                      <a:endParaRPr lang="es-P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Por cada CÍRCULO DE APRENDIZAJE</a:t>
                      </a:r>
                      <a:endParaRPr lang="es-P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23008524"/>
                  </a:ext>
                </a:extLst>
              </a:tr>
              <a:tr h="4615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PAPELÓGRAFO DE 75 G DE 86 CM X 61CM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200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1549">
                <a:tc>
                  <a:txBody>
                    <a:bodyPr/>
                    <a:lstStyle/>
                    <a:p>
                      <a:r>
                        <a:rPr lang="es-ES" sz="1200" dirty="0"/>
                        <a:t>PLUMONES MARCADOR TINTA  DE AGUA COLOR AZUL</a:t>
                      </a:r>
                      <a:endParaRPr lang="es-PE" sz="1200" dirty="0"/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6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3919188056"/>
                  </a:ext>
                </a:extLst>
              </a:tr>
              <a:tr h="4615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PLUMONES MARCADOR TINTA  DE AGUA COLOR NEGRO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6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3695545464"/>
                  </a:ext>
                </a:extLst>
              </a:tr>
              <a:tr h="4615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PLUMONES MARCADOR TINTA  DE AGUA COLOR ROJO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6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947737042"/>
                  </a:ext>
                </a:extLst>
              </a:tr>
              <a:tr h="4615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PLUMONES MARCADOR TINTA  DE AGUA COLOR VERDE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6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688247298"/>
                  </a:ext>
                </a:extLst>
              </a:tr>
              <a:tr h="276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PLUMÓN  PARA PIZARRA ACRÍLICA COLOR AZUL</a:t>
                      </a: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799294350"/>
                  </a:ext>
                </a:extLst>
              </a:tr>
              <a:tr h="2769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PLUMÓN  PARA PIZARRA ACRÍLICA COLOR ROJO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dirty="0"/>
                        <a:t>2 Unidades</a:t>
                      </a:r>
                      <a:endParaRPr lang="es-PE" sz="1200" dirty="0"/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615975650"/>
                  </a:ext>
                </a:extLst>
              </a:tr>
              <a:tr h="4615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TIJERAS DE METAL DE 5" CON PUNTA ROMA Y MANGO DE PLÁSTICO </a:t>
                      </a:r>
                      <a:endParaRPr lang="es-P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dirty="0"/>
                        <a:t>4 Unidades</a:t>
                      </a:r>
                    </a:p>
                  </a:txBody>
                  <a:tcPr>
                    <a:lnL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xmlns="" val="2214393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7785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CC2CD93-191C-8C40-BACA-C0902265837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PE">
                <a:latin typeface="Century Gothic"/>
              </a:rPr>
              <a:t>Gracias</a:t>
            </a: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919405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xmlns="" id="{572E3320-AC23-4F62-9F6F-A5AD9FD42EF0}"/>
              </a:ext>
            </a:extLst>
          </p:cNvPr>
          <p:cNvSpPr txBox="1">
            <a:spLocks/>
          </p:cNvSpPr>
          <p:nvPr/>
        </p:nvSpPr>
        <p:spPr>
          <a:xfrm>
            <a:off x="532252" y="2091203"/>
            <a:ext cx="7958605" cy="29749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PE" sz="4000" b="1" u="sng" dirty="0">
                <a:latin typeface="Century Gothic"/>
              </a:rPr>
              <a:t>CONOCIENDO LA MODALIDA DE EBA</a:t>
            </a:r>
            <a:r>
              <a:rPr lang="es-PE" sz="3600" dirty="0">
                <a:latin typeface="Century Gothic"/>
              </a:rPr>
              <a:t/>
            </a:r>
            <a:br>
              <a:rPr lang="es-PE" sz="3600" dirty="0">
                <a:latin typeface="Century Gothic"/>
              </a:rPr>
            </a:br>
            <a:endParaRPr lang="es-PE" sz="3600" b="1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314519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4">
            <a:extLst>
              <a:ext uri="{FF2B5EF4-FFF2-40B4-BE49-F238E27FC236}">
                <a16:creationId xmlns:a16="http://schemas.microsoft.com/office/drawing/2014/main" xmlns="" id="{EF9AEFC1-E9AA-4DDF-ACAB-370DF1F67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235061"/>
            <a:ext cx="10515600" cy="386219"/>
          </a:xfrm>
        </p:spPr>
        <p:txBody>
          <a:bodyPr>
            <a:normAutofit lnSpcReduction="10000"/>
          </a:bodyPr>
          <a:lstStyle/>
          <a:p>
            <a:pPr algn="just"/>
            <a:r>
              <a:rPr lang="es-PE" dirty="0">
                <a:solidFill>
                  <a:schemeClr val="tx2">
                    <a:lumMod val="75000"/>
                  </a:schemeClr>
                </a:solidFill>
              </a:rPr>
              <a:t>Se organiza por ciclos y grados:</a:t>
            </a:r>
            <a:endParaRPr lang="en-US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xmlns="" id="{B4CB1FAF-9DCB-4201-918D-9FC672FB03D4}"/>
              </a:ext>
            </a:extLst>
          </p:cNvPr>
          <p:cNvSpPr txBox="1">
            <a:spLocks/>
          </p:cNvSpPr>
          <p:nvPr/>
        </p:nvSpPr>
        <p:spPr>
          <a:xfrm>
            <a:off x="838200" y="1041204"/>
            <a:ext cx="10515600" cy="952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11643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ES" dirty="0"/>
              <a:t>La Educación Básica Alternativa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897665"/>
              </p:ext>
            </p:extLst>
          </p:nvPr>
        </p:nvGraphicFramePr>
        <p:xfrm>
          <a:off x="931360" y="2763316"/>
          <a:ext cx="9042381" cy="116332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3939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759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3698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00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0423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0423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0423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0423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904238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904238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PE" sz="2000" dirty="0"/>
                        <a:t>CICLOS</a:t>
                      </a:r>
                      <a:endParaRPr lang="es-PE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AC9A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INICIAL</a:t>
                      </a:r>
                      <a:endParaRPr lang="es-PE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AC9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PE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INTERMEDIO</a:t>
                      </a:r>
                      <a:endParaRPr lang="es-PE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AC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AVANZADO</a:t>
                      </a:r>
                      <a:endParaRPr lang="es-PE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4AC9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PE" sz="1600" b="1" dirty="0"/>
                        <a:t>Grados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1°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2°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1°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2°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3°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1°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2°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3°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E" sz="2000" dirty="0"/>
                        <a:t>4°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600" b="1" dirty="0"/>
                        <a:t>Equivalencia</a:t>
                      </a:r>
                      <a:endParaRPr lang="es-PE" sz="16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PE" sz="1800" dirty="0"/>
                        <a:t>Equivalente a Educación Primaria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s-PE" sz="1800" dirty="0"/>
                        <a:t>Equivalente a Educación Secundaria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Marcador de texto 4">
            <a:extLst>
              <a:ext uri="{FF2B5EF4-FFF2-40B4-BE49-F238E27FC236}">
                <a16:creationId xmlns:a16="http://schemas.microsoft.com/office/drawing/2014/main" xmlns="" id="{EF9AEFC1-E9AA-4DDF-ACAB-370DF1F67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4068672"/>
            <a:ext cx="10515600" cy="386219"/>
          </a:xfrm>
        </p:spPr>
        <p:txBody>
          <a:bodyPr>
            <a:normAutofit lnSpcReduction="10000"/>
          </a:bodyPr>
          <a:lstStyle/>
          <a:p>
            <a:pPr algn="just"/>
            <a:r>
              <a:rPr lang="es-PE" dirty="0">
                <a:solidFill>
                  <a:schemeClr val="tx2">
                    <a:lumMod val="75000"/>
                  </a:schemeClr>
                </a:solidFill>
              </a:rPr>
              <a:t>Así como en programas y formas de atención:</a:t>
            </a:r>
            <a:endParaRPr lang="en-US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xmlns="" id="{75AA21A7-DA91-4045-AA9B-0C158FC9EE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3841281"/>
              </p:ext>
            </p:extLst>
          </p:nvPr>
        </p:nvGraphicFramePr>
        <p:xfrm>
          <a:off x="942495" y="4504903"/>
          <a:ext cx="9042382" cy="20387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6176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xmlns="" id="{572E3320-AC23-4F62-9F6F-A5AD9FD42EF0}"/>
              </a:ext>
            </a:extLst>
          </p:cNvPr>
          <p:cNvSpPr txBox="1">
            <a:spLocks/>
          </p:cNvSpPr>
          <p:nvPr/>
        </p:nvSpPr>
        <p:spPr>
          <a:xfrm>
            <a:off x="532252" y="2091203"/>
            <a:ext cx="7958605" cy="29749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>
                <a:solidFill>
                  <a:schemeClr val="bg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PE" sz="4000" b="1" u="sng" dirty="0">
                <a:latin typeface="Century Gothic"/>
              </a:rPr>
              <a:t>CONOCIENDO LOS MATERIALES EDUCATIVOS PARA LA DOTACIÓN 2023</a:t>
            </a:r>
            <a:r>
              <a:rPr lang="es-PE" sz="3600" dirty="0">
                <a:latin typeface="Century Gothic"/>
              </a:rPr>
              <a:t/>
            </a:r>
            <a:br>
              <a:rPr lang="es-PE" sz="3600" dirty="0">
                <a:latin typeface="Century Gothic"/>
              </a:rPr>
            </a:br>
            <a:endParaRPr lang="es-PE" sz="3600" b="1" dirty="0">
              <a:latin typeface="Century Gothic"/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974799"/>
              </p:ext>
            </p:extLst>
          </p:nvPr>
        </p:nvGraphicFramePr>
        <p:xfrm>
          <a:off x="8799605" y="3791237"/>
          <a:ext cx="3000509" cy="76009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000509">
                  <a:extLst>
                    <a:ext uri="{9D8B030D-6E8A-4147-A177-3AD203B41FA5}">
                      <a16:colId xmlns:a16="http://schemas.microsoft.com/office/drawing/2014/main" xmlns="" val="41757623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Beneficiarios y clasificación</a:t>
                      </a:r>
                      <a:endParaRPr lang="es-PE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45297426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Relación de materiales educativos</a:t>
                      </a:r>
                      <a:endParaRPr lang="es-PE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29757938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Ámbitos</a:t>
                      </a:r>
                      <a:r>
                        <a:rPr lang="es-PE" sz="1600" b="0" i="0" u="none" strike="noStrike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de distribución</a:t>
                      </a:r>
                      <a:endParaRPr lang="es-PE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xmlns="" val="3773943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74535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Beneficiarios y clasificación </a:t>
            </a:r>
            <a:endParaRPr lang="es-ES" sz="3200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xmlns="" id="{44B43F6D-0173-4186-B1A7-52A377A73BC7}"/>
              </a:ext>
            </a:extLst>
          </p:cNvPr>
          <p:cNvSpPr txBox="1"/>
          <p:nvPr/>
        </p:nvSpPr>
        <p:spPr>
          <a:xfrm>
            <a:off x="729392" y="2552487"/>
            <a:ext cx="8812156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s-PE" sz="2500" b="1" dirty="0">
                <a:solidFill>
                  <a:schemeClr val="bg2">
                    <a:lumMod val="25000"/>
                  </a:schemeClr>
                </a:solidFill>
              </a:rPr>
              <a:t>Estudiantes </a:t>
            </a:r>
          </a:p>
          <a:p>
            <a:endParaRPr lang="es-PE" sz="900" b="1" dirty="0">
              <a:solidFill>
                <a:schemeClr val="bg2">
                  <a:lumMod val="25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PE" sz="2500" b="1" dirty="0">
                <a:solidFill>
                  <a:schemeClr val="bg2">
                    <a:lumMod val="25000"/>
                  </a:schemeClr>
                </a:solidFill>
              </a:rPr>
              <a:t>Docentes, facilitadores en alfabetización, acompañantes y coordinadores distritales</a:t>
            </a:r>
          </a:p>
          <a:p>
            <a:endParaRPr lang="es-PE" sz="1000" b="1" dirty="0">
              <a:solidFill>
                <a:schemeClr val="bg2">
                  <a:lumMod val="25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PE" sz="2500" b="1" dirty="0">
                <a:solidFill>
                  <a:schemeClr val="bg2">
                    <a:lumMod val="25000"/>
                  </a:schemeClr>
                </a:solidFill>
              </a:rPr>
              <a:t>DRE / UGEL / IIEE (CEBA) / Círculos de aprendizaje</a:t>
            </a:r>
          </a:p>
        </p:txBody>
      </p:sp>
      <p:pic>
        <p:nvPicPr>
          <p:cNvPr id="19" name="Gráfico 77" descr="Colegial contorno">
            <a:extLst>
              <a:ext uri="{FF2B5EF4-FFF2-40B4-BE49-F238E27FC236}">
                <a16:creationId xmlns:a16="http://schemas.microsoft.com/office/drawing/2014/main" xmlns="" id="{61ABDE56-9093-462C-BE6C-F22428CEF9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345715" y="2214888"/>
            <a:ext cx="783331" cy="783331"/>
          </a:xfrm>
          <a:prstGeom prst="rect">
            <a:avLst/>
          </a:prstGeom>
        </p:spPr>
      </p:pic>
      <p:pic>
        <p:nvPicPr>
          <p:cNvPr id="21" name="Gráfico 79" descr="Colegiala contorno">
            <a:extLst>
              <a:ext uri="{FF2B5EF4-FFF2-40B4-BE49-F238E27FC236}">
                <a16:creationId xmlns:a16="http://schemas.microsoft.com/office/drawing/2014/main" xmlns="" id="{FED7434B-8EDC-4C3C-9A15-6DBC284072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0042135" y="2173317"/>
            <a:ext cx="783331" cy="783331"/>
          </a:xfrm>
          <a:prstGeom prst="rect">
            <a:avLst/>
          </a:prstGeom>
        </p:spPr>
      </p:pic>
      <p:pic>
        <p:nvPicPr>
          <p:cNvPr id="22" name="Gráfico 81" descr="Maestro con relleno sólido">
            <a:extLst>
              <a:ext uri="{FF2B5EF4-FFF2-40B4-BE49-F238E27FC236}">
                <a16:creationId xmlns:a16="http://schemas.microsoft.com/office/drawing/2014/main" xmlns="" id="{79178CCE-CC1B-4616-A7B4-8DC0EABA37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9643112" y="3040531"/>
            <a:ext cx="914400" cy="914400"/>
          </a:xfrm>
          <a:prstGeom prst="rect">
            <a:avLst/>
          </a:prstGeom>
        </p:spPr>
      </p:pic>
      <p:pic>
        <p:nvPicPr>
          <p:cNvPr id="23" name="Gráfico 83" descr="Centro educativo con relleno sólido">
            <a:extLst>
              <a:ext uri="{FF2B5EF4-FFF2-40B4-BE49-F238E27FC236}">
                <a16:creationId xmlns:a16="http://schemas.microsoft.com/office/drawing/2014/main" xmlns="" id="{834555C5-E750-40CC-ACB8-8A8BAEC502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671846" y="3791352"/>
            <a:ext cx="914400" cy="914400"/>
          </a:xfrm>
          <a:prstGeom prst="rect">
            <a:avLst/>
          </a:prstGeom>
        </p:spPr>
      </p:pic>
      <p:sp>
        <p:nvSpPr>
          <p:cNvPr id="24" name="CuadroTexto 23">
            <a:extLst>
              <a:ext uri="{FF2B5EF4-FFF2-40B4-BE49-F238E27FC236}">
                <a16:creationId xmlns:a16="http://schemas.microsoft.com/office/drawing/2014/main" xmlns="" id="{C48C6310-AC9A-4332-8198-DBC6F02DE5E9}"/>
              </a:ext>
            </a:extLst>
          </p:cNvPr>
          <p:cNvSpPr txBox="1"/>
          <p:nvPr/>
        </p:nvSpPr>
        <p:spPr>
          <a:xfrm>
            <a:off x="791970" y="5342245"/>
            <a:ext cx="87095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s-PE" sz="2500" b="1" dirty="0">
                <a:solidFill>
                  <a:schemeClr val="bg2">
                    <a:lumMod val="25000"/>
                  </a:schemeClr>
                </a:solidFill>
              </a:rPr>
              <a:t>Material impreso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es-PE" sz="1400" b="1" dirty="0">
              <a:solidFill>
                <a:schemeClr val="bg2">
                  <a:lumMod val="25000"/>
                </a:schemeClr>
              </a:solidFill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s-PE" sz="2500" b="1" dirty="0">
                <a:solidFill>
                  <a:schemeClr val="bg2">
                    <a:lumMod val="25000"/>
                  </a:schemeClr>
                </a:solidFill>
              </a:rPr>
              <a:t>Material fungible</a:t>
            </a:r>
          </a:p>
        </p:txBody>
      </p:sp>
      <p:pic>
        <p:nvPicPr>
          <p:cNvPr id="25" name="Gráfico 74" descr="Lápiz con relleno sólido">
            <a:extLst>
              <a:ext uri="{FF2B5EF4-FFF2-40B4-BE49-F238E27FC236}">
                <a16:creationId xmlns:a16="http://schemas.microsoft.com/office/drawing/2014/main" xmlns="" id="{567201DF-3704-4090-AF04-9ACB76A502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9921172" y="5992505"/>
            <a:ext cx="665074" cy="665074"/>
          </a:xfrm>
          <a:prstGeom prst="rect">
            <a:avLst/>
          </a:prstGeom>
        </p:spPr>
      </p:pic>
      <p:pic>
        <p:nvPicPr>
          <p:cNvPr id="26" name="Gráfico 75" descr="Narración con relleno sólido">
            <a:extLst>
              <a:ext uri="{FF2B5EF4-FFF2-40B4-BE49-F238E27FC236}">
                <a16:creationId xmlns:a16="http://schemas.microsoft.com/office/drawing/2014/main" xmlns="" id="{ACCABDA1-27BF-4A02-BAB6-71E2A744C39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9800874" y="5078254"/>
            <a:ext cx="756638" cy="756638"/>
          </a:xfrm>
          <a:prstGeom prst="rect">
            <a:avLst/>
          </a:prstGeom>
        </p:spPr>
      </p:pic>
      <p:sp>
        <p:nvSpPr>
          <p:cNvPr id="27" name="Google Shape;362;g78b9a0b723_11_0">
            <a:extLst>
              <a:ext uri="{FF2B5EF4-FFF2-40B4-BE49-F238E27FC236}">
                <a16:creationId xmlns:a16="http://schemas.microsoft.com/office/drawing/2014/main" xmlns="" id="{799DAA26-A6A6-4CC7-94B9-33623F443305}"/>
              </a:ext>
            </a:extLst>
          </p:cNvPr>
          <p:cNvSpPr/>
          <p:nvPr/>
        </p:nvSpPr>
        <p:spPr>
          <a:xfrm>
            <a:off x="780691" y="2209449"/>
            <a:ext cx="2541296" cy="308320"/>
          </a:xfrm>
          <a:prstGeom prst="roundRect">
            <a:avLst>
              <a:gd name="adj" fmla="val 42088"/>
            </a:avLst>
          </a:prstGeom>
          <a:solidFill>
            <a:srgbClr val="0116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"/>
              <a:buFont typeface="Arial"/>
              <a:buNone/>
            </a:pPr>
            <a:r>
              <a:rPr lang="es-PE" sz="180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BENEFICIARIOS</a:t>
            </a:r>
            <a:endParaRPr sz="1801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362;g78b9a0b723_11_0">
            <a:extLst>
              <a:ext uri="{FF2B5EF4-FFF2-40B4-BE49-F238E27FC236}">
                <a16:creationId xmlns:a16="http://schemas.microsoft.com/office/drawing/2014/main" xmlns="" id="{799DAA26-A6A6-4CC7-94B9-33623F443305}"/>
              </a:ext>
            </a:extLst>
          </p:cNvPr>
          <p:cNvSpPr/>
          <p:nvPr/>
        </p:nvSpPr>
        <p:spPr>
          <a:xfrm>
            <a:off x="791970" y="4915236"/>
            <a:ext cx="2541296" cy="308320"/>
          </a:xfrm>
          <a:prstGeom prst="roundRect">
            <a:avLst>
              <a:gd name="adj" fmla="val 42088"/>
            </a:avLst>
          </a:prstGeom>
          <a:solidFill>
            <a:srgbClr val="01164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1"/>
              <a:buFont typeface="Arial"/>
              <a:buNone/>
            </a:pPr>
            <a:r>
              <a:rPr lang="es-PE" sz="1801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CLASIFICACIÓN</a:t>
            </a:r>
            <a:endParaRPr sz="1801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8811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Relación de materiales educativo </a:t>
            </a:r>
            <a:endParaRPr lang="es-ES" sz="3200" dirty="0"/>
          </a:p>
        </p:txBody>
      </p:sp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xmlns="" id="{9CDBE888-5290-4DAE-A576-42C35717B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076487"/>
              </p:ext>
            </p:extLst>
          </p:nvPr>
        </p:nvGraphicFramePr>
        <p:xfrm>
          <a:off x="6394287" y="2213661"/>
          <a:ext cx="5632249" cy="3847506"/>
        </p:xfrm>
        <a:graphic>
          <a:graphicData uri="http://schemas.openxmlformats.org/drawingml/2006/table">
            <a:tbl>
              <a:tblPr firstRow="1" bandCol="1">
                <a:tableStyleId>{1FECB4D8-DB02-4DC6-A0A2-4F2EBAE1DC90}</a:tableStyleId>
              </a:tblPr>
              <a:tblGrid>
                <a:gridCol w="666200">
                  <a:extLst>
                    <a:ext uri="{9D8B030D-6E8A-4147-A177-3AD203B41FA5}">
                      <a16:colId xmlns:a16="http://schemas.microsoft.com/office/drawing/2014/main" xmlns="" val="1835731324"/>
                    </a:ext>
                  </a:extLst>
                </a:gridCol>
                <a:gridCol w="494906">
                  <a:extLst>
                    <a:ext uri="{9D8B030D-6E8A-4147-A177-3AD203B41FA5}">
                      <a16:colId xmlns:a16="http://schemas.microsoft.com/office/drawing/2014/main" xmlns="" val="2105311387"/>
                    </a:ext>
                  </a:extLst>
                </a:gridCol>
                <a:gridCol w="484232">
                  <a:extLst>
                    <a:ext uri="{9D8B030D-6E8A-4147-A177-3AD203B41FA5}">
                      <a16:colId xmlns:a16="http://schemas.microsoft.com/office/drawing/2014/main" xmlns="" val="3420611811"/>
                    </a:ext>
                  </a:extLst>
                </a:gridCol>
                <a:gridCol w="651074">
                  <a:extLst>
                    <a:ext uri="{9D8B030D-6E8A-4147-A177-3AD203B41FA5}">
                      <a16:colId xmlns:a16="http://schemas.microsoft.com/office/drawing/2014/main" xmlns="" val="3216806558"/>
                    </a:ext>
                  </a:extLst>
                </a:gridCol>
                <a:gridCol w="3335837">
                  <a:extLst>
                    <a:ext uri="{9D8B030D-6E8A-4147-A177-3AD203B41FA5}">
                      <a16:colId xmlns:a16="http://schemas.microsoft.com/office/drawing/2014/main" xmlns="" val="633289931"/>
                    </a:ext>
                  </a:extLst>
                </a:gridCol>
              </a:tblGrid>
              <a:tr h="65445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 Lengua / Población objetivo 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 Ciclo 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 Grado 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 Tipo 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DENOMINACION DEL MATERIAL EDUCATIVO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4115454"/>
                  </a:ext>
                </a:extLst>
              </a:tr>
              <a:tr h="62742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Castellano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Ciclo Inicial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1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Portafolio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Situaciones para construir y resolver</a:t>
                      </a:r>
                      <a:br>
                        <a:rPr lang="es-PE" sz="1200" u="none" strike="noStrike" dirty="0">
                          <a:effectLst/>
                        </a:rPr>
                      </a:br>
                      <a:r>
                        <a:rPr lang="es-PE" sz="1200" u="none" strike="noStrike" dirty="0">
                          <a:effectLst/>
                        </a:rPr>
                        <a:t>Primer grado - Ciclo Inicial - Portafolio de evidencias - Matemática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482719617"/>
                  </a:ext>
                </a:extLst>
              </a:tr>
              <a:tr h="62742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Castellano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Ciclo Inicial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1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Portafolio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Situaciones comunicativas</a:t>
                      </a:r>
                      <a:br>
                        <a:rPr lang="es-PE" sz="1200" u="none" strike="noStrike" dirty="0">
                          <a:effectLst/>
                        </a:rPr>
                      </a:br>
                      <a:r>
                        <a:rPr lang="es-PE" sz="1200" u="none" strike="noStrike" dirty="0">
                          <a:effectLst/>
                        </a:rPr>
                        <a:t>Primer grado - Ciclo Inicial - Portafolio de evidencias - Comunicación 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718769243"/>
                  </a:ext>
                </a:extLst>
              </a:tr>
              <a:tr h="62742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Castellano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Ciclo Inicial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2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Portafolio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Situaciones para construir y resolver</a:t>
                      </a:r>
                      <a:br>
                        <a:rPr lang="es-PE" sz="1200" u="none" strike="noStrike" dirty="0">
                          <a:effectLst/>
                        </a:rPr>
                      </a:br>
                      <a:r>
                        <a:rPr lang="es-PE" sz="1200" u="none" strike="noStrike" dirty="0">
                          <a:effectLst/>
                        </a:rPr>
                        <a:t>Segundo grado - Ciclo Inicial - Portafolio de evidencias - Matemática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272222466"/>
                  </a:ext>
                </a:extLst>
              </a:tr>
              <a:tr h="62742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Castellano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Ciclo Inicial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2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Portafolio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Situaciones comunicativas</a:t>
                      </a:r>
                      <a:br>
                        <a:rPr lang="es-PE" sz="1200" u="none" strike="noStrike" dirty="0">
                          <a:effectLst/>
                        </a:rPr>
                      </a:br>
                      <a:r>
                        <a:rPr lang="es-PE" sz="1200" u="none" strike="noStrike" dirty="0">
                          <a:effectLst/>
                        </a:rPr>
                        <a:t>Segundo grado - Ciclo Inicial - Portafolio de evidencias - Comunicación 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68854495"/>
                  </a:ext>
                </a:extLst>
              </a:tr>
              <a:tr h="683343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Castellano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Ciclo Inicial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1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Portafolio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Proyectos de Aprendizaje</a:t>
                      </a:r>
                      <a:br>
                        <a:rPr lang="es-PE" sz="1200" u="none" strike="noStrike" dirty="0">
                          <a:effectLst/>
                        </a:rPr>
                      </a:br>
                      <a:r>
                        <a:rPr lang="es-PE" sz="1200" u="none" strike="noStrike" dirty="0">
                          <a:effectLst/>
                        </a:rPr>
                        <a:t>Ciclo Inicial - Portafolio de evidencias 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899354665"/>
                  </a:ext>
                </a:extLst>
              </a:tr>
            </a:tbl>
          </a:graphicData>
        </a:graphic>
      </p:graphicFrame>
      <p:pic>
        <p:nvPicPr>
          <p:cNvPr id="19" name="Imagen 18" descr="Pantalla de celular con imágen de hombre&#10;&#10;Descripción generada automáticamente con confianza media">
            <a:extLst>
              <a:ext uri="{FF2B5EF4-FFF2-40B4-BE49-F238E27FC236}">
                <a16:creationId xmlns:a16="http://schemas.microsoft.com/office/drawing/2014/main" xmlns="" id="{0B15FF0E-D5B8-4AB3-B743-90E975FDA7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177" y="2139682"/>
            <a:ext cx="2009521" cy="2635408"/>
          </a:xfrm>
          <a:prstGeom prst="rect">
            <a:avLst/>
          </a:prstGeom>
        </p:spPr>
      </p:pic>
      <p:pic>
        <p:nvPicPr>
          <p:cNvPr id="20" name="Imagen 19" descr="Pantalla de computadora con un grupo de personas sentadas en una mesa&#10;&#10;Descripción generada automáticamente con confianza media">
            <a:extLst>
              <a:ext uri="{FF2B5EF4-FFF2-40B4-BE49-F238E27FC236}">
                <a16:creationId xmlns:a16="http://schemas.microsoft.com/office/drawing/2014/main" xmlns="" id="{6698DA82-878A-4D64-AA35-817A35974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5095" y="2139682"/>
            <a:ext cx="1999500" cy="2635408"/>
          </a:xfrm>
          <a:prstGeom prst="rect">
            <a:avLst/>
          </a:prstGeom>
        </p:spPr>
      </p:pic>
      <p:pic>
        <p:nvPicPr>
          <p:cNvPr id="21" name="Imagen 20" descr="Pantalla de celular con imagen de hombre sentado en una mesa&#10;&#10;Descripción generada automáticamente con confianza baja">
            <a:extLst>
              <a:ext uri="{FF2B5EF4-FFF2-40B4-BE49-F238E27FC236}">
                <a16:creationId xmlns:a16="http://schemas.microsoft.com/office/drawing/2014/main" xmlns="" id="{395D9834-0677-4DA4-ADD6-3C6FA7C781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746" y="2990005"/>
            <a:ext cx="2009876" cy="2643158"/>
          </a:xfrm>
          <a:prstGeom prst="rect">
            <a:avLst/>
          </a:prstGeom>
        </p:spPr>
      </p:pic>
      <p:pic>
        <p:nvPicPr>
          <p:cNvPr id="22" name="Imagen 21" descr="Pantalla de celular con imágen de hombre&#10;&#10;Descripción generada automáticamente">
            <a:extLst>
              <a:ext uri="{FF2B5EF4-FFF2-40B4-BE49-F238E27FC236}">
                <a16:creationId xmlns:a16="http://schemas.microsoft.com/office/drawing/2014/main" xmlns="" id="{8546F82A-8DA6-4BCF-9840-60EC3D20AE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7772" y="2997755"/>
            <a:ext cx="2093646" cy="2635408"/>
          </a:xfrm>
          <a:prstGeom prst="rect">
            <a:avLst/>
          </a:prstGeom>
        </p:spPr>
      </p:pic>
      <p:pic>
        <p:nvPicPr>
          <p:cNvPr id="23" name="Imagen 22" descr="Una captura de pantalla de un celular con la imagen de un hombre&#10;&#10;Descripción generada automáticamente con confianza baja">
            <a:extLst>
              <a:ext uri="{FF2B5EF4-FFF2-40B4-BE49-F238E27FC236}">
                <a16:creationId xmlns:a16="http://schemas.microsoft.com/office/drawing/2014/main" xmlns="" id="{C8775D22-D25C-4CF0-871F-EFC7FCA61E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6695" y="4078758"/>
            <a:ext cx="2142668" cy="264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774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Relación de materiales educativo </a:t>
            </a:r>
            <a:endParaRPr lang="es-ES" sz="3200" dirty="0"/>
          </a:p>
        </p:txBody>
      </p:sp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xmlns="" id="{9CDBE888-5290-4DAE-A576-42C35717B0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853817"/>
              </p:ext>
            </p:extLst>
          </p:nvPr>
        </p:nvGraphicFramePr>
        <p:xfrm>
          <a:off x="6038491" y="2797136"/>
          <a:ext cx="5632249" cy="2536735"/>
        </p:xfrm>
        <a:graphic>
          <a:graphicData uri="http://schemas.openxmlformats.org/drawingml/2006/table">
            <a:tbl>
              <a:tblPr firstRow="1" bandCol="1">
                <a:tableStyleId>{1FECB4D8-DB02-4DC6-A0A2-4F2EBAE1DC90}</a:tableStyleId>
              </a:tblPr>
              <a:tblGrid>
                <a:gridCol w="666200">
                  <a:extLst>
                    <a:ext uri="{9D8B030D-6E8A-4147-A177-3AD203B41FA5}">
                      <a16:colId xmlns:a16="http://schemas.microsoft.com/office/drawing/2014/main" xmlns="" val="1835731324"/>
                    </a:ext>
                  </a:extLst>
                </a:gridCol>
                <a:gridCol w="713251">
                  <a:extLst>
                    <a:ext uri="{9D8B030D-6E8A-4147-A177-3AD203B41FA5}">
                      <a16:colId xmlns:a16="http://schemas.microsoft.com/office/drawing/2014/main" xmlns="" val="2105311387"/>
                    </a:ext>
                  </a:extLst>
                </a:gridCol>
                <a:gridCol w="523982">
                  <a:extLst>
                    <a:ext uri="{9D8B030D-6E8A-4147-A177-3AD203B41FA5}">
                      <a16:colId xmlns:a16="http://schemas.microsoft.com/office/drawing/2014/main" xmlns="" val="3420611811"/>
                    </a:ext>
                  </a:extLst>
                </a:gridCol>
                <a:gridCol w="719191">
                  <a:extLst>
                    <a:ext uri="{9D8B030D-6E8A-4147-A177-3AD203B41FA5}">
                      <a16:colId xmlns:a16="http://schemas.microsoft.com/office/drawing/2014/main" xmlns="" val="3216806558"/>
                    </a:ext>
                  </a:extLst>
                </a:gridCol>
                <a:gridCol w="3009625">
                  <a:extLst>
                    <a:ext uri="{9D8B030D-6E8A-4147-A177-3AD203B41FA5}">
                      <a16:colId xmlns:a16="http://schemas.microsoft.com/office/drawing/2014/main" xmlns="" val="633289931"/>
                    </a:ext>
                  </a:extLst>
                </a:gridCol>
              </a:tblGrid>
              <a:tr h="65445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 Lengua / Población objetivo 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 Ciclo 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 Grado 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 Tipo 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DENOMINACION DEL MATERIAL EDUCATIVO</a:t>
                      </a:r>
                      <a:endParaRPr lang="es-PE" sz="1200" b="1" i="0" u="none" strike="noStrike" dirty="0">
                        <a:solidFill>
                          <a:srgbClr val="FFFFFF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>
                    <a:solidFill>
                      <a:srgbClr val="0116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84115454"/>
                  </a:ext>
                </a:extLst>
              </a:tr>
              <a:tr h="62742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Castellano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Ciclo Intermedio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1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Portafolio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</a:rPr>
                        <a:t>Situaciones para aprender y construir experiencias Primer grado - Ciclo Intermedio - Portafolio de evidencias - globalizado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482719617"/>
                  </a:ext>
                </a:extLst>
              </a:tr>
              <a:tr h="62742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Castellano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Ciclo Intermedio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Portafolio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</a:rPr>
                        <a:t>Situaciones para aprender y construir experiencias Segundo grado - Ciclo Intermedio - Portafolio de evidencias - globalizado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718769243"/>
                  </a:ext>
                </a:extLst>
              </a:tr>
              <a:tr h="627428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Castellano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u="none" strike="noStrike" dirty="0">
                          <a:effectLst/>
                        </a:rPr>
                        <a:t>Ciclo Intermedio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>
                          <a:effectLst/>
                        </a:rPr>
                        <a:t>Portafolio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u="none" strike="noStrike" dirty="0">
                          <a:effectLst/>
                        </a:rPr>
                        <a:t>Situaciones para aprender y construir experiencias Tercer grado - Ciclo Intermedio - Portafolio de evidencias - globalizado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2272222466"/>
                  </a:ext>
                </a:extLst>
              </a:tr>
            </a:tbl>
          </a:graphicData>
        </a:graphic>
      </p:graphicFrame>
      <p:pic>
        <p:nvPicPr>
          <p:cNvPr id="9" name="Imagen 8" descr="Pantalla de celular con imágen de hombre&#10;&#10;Descripción generada automáticamente">
            <a:extLst>
              <a:ext uri="{FF2B5EF4-FFF2-40B4-BE49-F238E27FC236}">
                <a16:creationId xmlns:a16="http://schemas.microsoft.com/office/drawing/2014/main" xmlns="" id="{B49F3566-F185-44AC-85B5-FE0C077ED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691" y="2213661"/>
            <a:ext cx="1887099" cy="2635408"/>
          </a:xfrm>
          <a:prstGeom prst="rect">
            <a:avLst/>
          </a:prstGeom>
        </p:spPr>
      </p:pic>
      <p:pic>
        <p:nvPicPr>
          <p:cNvPr id="10" name="Imagen 9" descr="Una captura de pantalla de un celular&#10;&#10;Descripción generada automáticamente con confianza media">
            <a:extLst>
              <a:ext uri="{FF2B5EF4-FFF2-40B4-BE49-F238E27FC236}">
                <a16:creationId xmlns:a16="http://schemas.microsoft.com/office/drawing/2014/main" xmlns="" id="{BF6258FD-40FC-4C77-8AD8-10CEB06F21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392" y="2927764"/>
            <a:ext cx="2093646" cy="2635408"/>
          </a:xfrm>
          <a:prstGeom prst="rect">
            <a:avLst/>
          </a:prstGeom>
        </p:spPr>
      </p:pic>
      <p:pic>
        <p:nvPicPr>
          <p:cNvPr id="11" name="Imagen 10" descr="Una captura de pantalla de un celular con texto e imágenes&#10;&#10;Descripción generada automáticamente con confianza media">
            <a:extLst>
              <a:ext uri="{FF2B5EF4-FFF2-40B4-BE49-F238E27FC236}">
                <a16:creationId xmlns:a16="http://schemas.microsoft.com/office/drawing/2014/main" xmlns="" id="{C8C77FFD-876B-4F3A-A242-292C0B6756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8329" y="3829519"/>
            <a:ext cx="2093647" cy="263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69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9C2405DF-44ED-43B9-B0FF-08E302752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0691" y="1406284"/>
            <a:ext cx="10515600" cy="619726"/>
          </a:xfrm>
        </p:spPr>
        <p:txBody>
          <a:bodyPr>
            <a:normAutofit/>
          </a:bodyPr>
          <a:lstStyle/>
          <a:p>
            <a:r>
              <a:rPr lang="es-ES" sz="3200" dirty="0">
                <a:latin typeface="Century Gothic"/>
              </a:rPr>
              <a:t>Relación de materiales educativo </a:t>
            </a:r>
            <a:endParaRPr lang="es-ES" sz="3200" dirty="0"/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xmlns="" id="{4780317C-0400-4423-8BC3-12951AADBA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4476156"/>
              </p:ext>
            </p:extLst>
          </p:nvPr>
        </p:nvGraphicFramePr>
        <p:xfrm>
          <a:off x="780692" y="2408178"/>
          <a:ext cx="4592498" cy="2904165"/>
        </p:xfrm>
        <a:graphic>
          <a:graphicData uri="http://schemas.openxmlformats.org/drawingml/2006/table">
            <a:tbl>
              <a:tblPr firstRow="1" bandCol="1">
                <a:tableStyleId>{F5AB1C69-6EDB-4FF4-983F-18BD219EF322}</a:tableStyleId>
              </a:tblPr>
              <a:tblGrid>
                <a:gridCol w="386257">
                  <a:extLst>
                    <a:ext uri="{9D8B030D-6E8A-4147-A177-3AD203B41FA5}">
                      <a16:colId xmlns:a16="http://schemas.microsoft.com/office/drawing/2014/main" xmlns="" val="3316241172"/>
                    </a:ext>
                  </a:extLst>
                </a:gridCol>
                <a:gridCol w="4206241">
                  <a:extLst>
                    <a:ext uri="{9D8B030D-6E8A-4147-A177-3AD203B41FA5}">
                      <a16:colId xmlns:a16="http://schemas.microsoft.com/office/drawing/2014/main" xmlns="" val="336901688"/>
                    </a:ext>
                  </a:extLst>
                </a:gridCol>
              </a:tblGrid>
              <a:tr h="24386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Ítem</a:t>
                      </a:r>
                      <a:endParaRPr lang="es-PE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MATERIAL</a:t>
                      </a:r>
                      <a:endParaRPr lang="es-PE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>
                    <a:solidFill>
                      <a:srgbClr val="0116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5632469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1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BOLIGRAFO (LAPICERO) DE TINTA SECA PUNTA FINA COLOR AZUL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138019915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200" u="none" strike="noStrike" dirty="0">
                          <a:effectLst/>
                        </a:rPr>
                        <a:t>BORRADOR BLANCO PARA LÁPIZ TAMAÑO GRANDE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4041391948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3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BORRADOR MIXTO TAMAÑO GRANDE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3205269916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4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CARTULINA SIMPLE DE 150 GRAMOS 50 CM X 65 CM AMARILLO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3580258105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5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CARTULINA SIMPLE DE 150 GRAMOS 50 CM X 65 CM BLANCO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679191180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6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CARTULINA SIMPLE DE 150 GRAMOS 50 CM X 65 CM CELESTE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2584653453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7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CARTULINA SIMPLE DE 150 GRAMOS 50CM X 65 CM ROSADO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2097238482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8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CARTULINA SIMPLE DE 150 GRAMOS 50CM X 65 CM VERDE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323600920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9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>
                          <a:effectLst/>
                        </a:rPr>
                        <a:t>CINTA MASKING TAPE 2" X 55 YD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4068774814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10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COLA SINTÉTICA X 250 GR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2516959126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11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CORRECTOR LÍQUIDO TIPO LAPICERO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3135290385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>
                          <a:effectLst/>
                        </a:rPr>
                        <a:t>12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CUADERNO CUADRICULADO TAMAÑO A4 X 92 HOJAS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275664929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xmlns="" id="{4780317C-0400-4423-8BC3-12951AADBA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606184"/>
              </p:ext>
            </p:extLst>
          </p:nvPr>
        </p:nvGraphicFramePr>
        <p:xfrm>
          <a:off x="6251617" y="2408177"/>
          <a:ext cx="4729891" cy="2904165"/>
        </p:xfrm>
        <a:graphic>
          <a:graphicData uri="http://schemas.openxmlformats.org/drawingml/2006/table">
            <a:tbl>
              <a:tblPr firstRow="1" bandCol="1">
                <a:tableStyleId>{F5AB1C69-6EDB-4FF4-983F-18BD219EF322}</a:tableStyleId>
              </a:tblPr>
              <a:tblGrid>
                <a:gridCol w="461153">
                  <a:extLst>
                    <a:ext uri="{9D8B030D-6E8A-4147-A177-3AD203B41FA5}">
                      <a16:colId xmlns:a16="http://schemas.microsoft.com/office/drawing/2014/main" xmlns="" val="3316241172"/>
                    </a:ext>
                  </a:extLst>
                </a:gridCol>
                <a:gridCol w="4268738">
                  <a:extLst>
                    <a:ext uri="{9D8B030D-6E8A-4147-A177-3AD203B41FA5}">
                      <a16:colId xmlns:a16="http://schemas.microsoft.com/office/drawing/2014/main" xmlns="" val="336901688"/>
                    </a:ext>
                  </a:extLst>
                </a:gridCol>
              </a:tblGrid>
              <a:tr h="243861"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Ítem</a:t>
                      </a:r>
                      <a:endParaRPr lang="es-PE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>
                    <a:solidFill>
                      <a:srgbClr val="01164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200" u="none" strike="noStrike" dirty="0">
                          <a:effectLst/>
                        </a:rPr>
                        <a:t>MATERIAL</a:t>
                      </a:r>
                      <a:endParaRPr lang="es-PE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>
                    <a:solidFill>
                      <a:srgbClr val="01164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15632469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13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LAPIZ NEGRO N°2 CON BORRADOR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2969600592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14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PAPEL BOND 75 G. TAMAÑO A4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3736994011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15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PAPELÓGRAFO DE 75 G DE 86 CM X 61CM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3862228704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>
                          <a:effectLst/>
                        </a:rPr>
                        <a:t>16</a:t>
                      </a:r>
                      <a:endParaRPr lang="es-PE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PLUMONES MARCADOR TINTA  DE AGUA COLOR AZUL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1046116990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17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PLUMONES MARCADOR TINTA  DE AGUA COLOR NEGRO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297684816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18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PLUMONES MARCADOR TINTA  DE AGUA COLOR ROJO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2935659452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19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PLUMONES MARCADOR TINTA  DE AGUA COLOR VERDE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3135467833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20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PLUMÓN  PARA PIZARRA ACRÍLICA COLOR AZUL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3786184068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21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PLUMÓN  PARA PIZARRA ACRÍLICA COLOR ROJO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4217189726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22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REGLA DE 30 CM.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637700694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23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TAJADOR DE METAL CHICO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1480083420"/>
                  </a:ext>
                </a:extLst>
              </a:tr>
              <a:tr h="221692">
                <a:tc>
                  <a:txBody>
                    <a:bodyPr/>
                    <a:lstStyle/>
                    <a:p>
                      <a:pPr algn="l" fontAlgn="b"/>
                      <a:r>
                        <a:rPr lang="es-PE" sz="1200" u="none" strike="noStrike" dirty="0">
                          <a:effectLst/>
                        </a:rPr>
                        <a:t>24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68" marR="8668" marT="8668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PE" sz="1200" u="none" strike="noStrike" dirty="0">
                          <a:effectLst/>
                        </a:rPr>
                        <a:t>TIJERAS DE METAL DE 5" CON PUNTA ROMA Y MANGO DE PLASTICO </a:t>
                      </a:r>
                      <a:endParaRPr lang="es-PE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8668" marR="8668" marT="8668" marB="0" anchor="ctr"/>
                </a:tc>
                <a:extLst>
                  <a:ext uri="{0D108BD9-81ED-4DB2-BD59-A6C34878D82A}">
                    <a16:rowId xmlns:a16="http://schemas.microsoft.com/office/drawing/2014/main" xmlns="" val="2545987025"/>
                  </a:ext>
                </a:extLst>
              </a:tr>
            </a:tbl>
          </a:graphicData>
        </a:graphic>
      </p:graphicFrame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378" y="5453079"/>
            <a:ext cx="1270941" cy="982555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379" y="5604411"/>
            <a:ext cx="974051" cy="758290"/>
          </a:xfrm>
          <a:prstGeom prst="rect">
            <a:avLst/>
          </a:prstGeom>
        </p:spPr>
      </p:pic>
      <p:sp>
        <p:nvSpPr>
          <p:cNvPr id="17" name="CuadroTexto 16"/>
          <p:cNvSpPr txBox="1"/>
          <p:nvPr/>
        </p:nvSpPr>
        <p:spPr>
          <a:xfrm>
            <a:off x="358140" y="6488668"/>
            <a:ext cx="36347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200" dirty="0"/>
              <a:t>Nota: Las fotos son referenciales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xmlns="" id="{2E66AA12-7FCE-0DCA-AF2F-7A449C985E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45091" y="5700464"/>
            <a:ext cx="1407974" cy="662237"/>
          </a:xfrm>
          <a:prstGeom prst="rect">
            <a:avLst/>
          </a:prstGeom>
          <a:noFill/>
          <a:effectLst>
            <a:outerShdw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xmlns="" id="{600129D3-B59A-04B8-C083-B901B21B77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82284" y="5758722"/>
            <a:ext cx="1057672" cy="603979"/>
          </a:xfrm>
          <a:prstGeom prst="rect">
            <a:avLst/>
          </a:prstGeom>
          <a:noFill/>
          <a:effectLst>
            <a:outerShdw blurRad="50800" dist="50800" dir="5400000" sx="64000" sy="64000" algn="ctr" rotWithShape="0">
              <a:schemeClr val="bg1">
                <a:lumMod val="85000"/>
              </a:scheme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xmlns="" id="{4E3A7964-46E8-4AEF-D403-544CCE530E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82723" y="5705737"/>
            <a:ext cx="969323" cy="75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32921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on siemore con el pueblo" id="{4294A319-840F-9F4F-87AB-D2F9DACB27E2}" vid="{387B8BB2-55D7-2A49-BDD0-2B12192695AF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de Office</Template>
  <TotalTime>942</TotalTime>
  <Words>2337</Words>
  <Application>Microsoft Office PowerPoint</Application>
  <PresentationFormat>Panorámica</PresentationFormat>
  <Paragraphs>508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4" baseType="lpstr">
      <vt:lpstr>Arial</vt:lpstr>
      <vt:lpstr>Arial Narrow</vt:lpstr>
      <vt:lpstr>Calibri</vt:lpstr>
      <vt:lpstr>Century Gothic</vt:lpstr>
      <vt:lpstr>Wingdings</vt:lpstr>
      <vt:lpstr>Tema de Office</vt:lpstr>
      <vt:lpstr>“Criterios de distribución de materiales educativos pertenecientes a la Dotación 2023”</vt:lpstr>
      <vt:lpstr>Objetivo</vt:lpstr>
      <vt:lpstr>Presentación de PowerPoint</vt:lpstr>
      <vt:lpstr>Presentación de PowerPoint</vt:lpstr>
      <vt:lpstr>Presentación de PowerPoint</vt:lpstr>
      <vt:lpstr>Beneficiarios y clasificación </vt:lpstr>
      <vt:lpstr>Relación de materiales educativo </vt:lpstr>
      <vt:lpstr>Relación de materiales educativo </vt:lpstr>
      <vt:lpstr>Relación de materiales educativo </vt:lpstr>
      <vt:lpstr>Ámbitos de distribución </vt:lpstr>
      <vt:lpstr>Presentación de PowerPoint</vt:lpstr>
      <vt:lpstr>Material impreso </vt:lpstr>
      <vt:lpstr>Material impreso </vt:lpstr>
      <vt:lpstr>Material fungible (Solo Programa de Alfabetización-PA)</vt:lpstr>
      <vt:lpstr>Presentación de PowerPoint</vt:lpstr>
      <vt:lpstr>Material impreso </vt:lpstr>
      <vt:lpstr>Material impreso </vt:lpstr>
      <vt:lpstr>Presentación de PowerPoint</vt:lpstr>
      <vt:lpstr>Material impreso </vt:lpstr>
      <vt:lpstr>Material impreso </vt:lpstr>
      <vt:lpstr>Material impreso </vt:lpstr>
      <vt:lpstr>Material impreso </vt:lpstr>
      <vt:lpstr>Material fungible (Solo Programa de Alfabetización-PA) </vt:lpstr>
      <vt:lpstr>Material fungible (Solo Programa de Alfabetización-PA)  </vt:lpstr>
      <vt:lpstr>Presentación de PowerPoint</vt:lpstr>
      <vt:lpstr>Material impreso </vt:lpstr>
      <vt:lpstr>Material fungible (Solo Programa de Alfabetización-PA)</vt:lpstr>
      <vt:lpstr>Gracias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DIFOCA 04</cp:lastModifiedBy>
  <cp:revision>37</cp:revision>
  <dcterms:created xsi:type="dcterms:W3CDTF">2021-12-29T16:46:03Z</dcterms:created>
  <dcterms:modified xsi:type="dcterms:W3CDTF">2022-11-16T16:16:00Z</dcterms:modified>
</cp:coreProperties>
</file>