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Nunito"/>
      <p:regular r:id="rId35"/>
      <p:bold r:id="rId36"/>
      <p:italic r:id="rId37"/>
      <p:boldItalic r:id="rId38"/>
    </p:embeddedFont>
    <p:embeddedFont>
      <p:font typeface="Century Gothic"/>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3" roundtripDataSignature="AMtx7mjtey3+Gjijda0NCZCxoOHMs+3t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bold.fntdata"/><Relationship Id="rId20" Type="http://schemas.openxmlformats.org/officeDocument/2006/relationships/slide" Target="slides/slide14.xml"/><Relationship Id="rId42" Type="http://schemas.openxmlformats.org/officeDocument/2006/relationships/font" Target="fonts/CenturyGothic-boldItalic.fntdata"/><Relationship Id="rId41" Type="http://schemas.openxmlformats.org/officeDocument/2006/relationships/font" Target="fonts/CenturyGothic-italic.fntdata"/><Relationship Id="rId22" Type="http://schemas.openxmlformats.org/officeDocument/2006/relationships/slide" Target="slides/slide16.xml"/><Relationship Id="rId21" Type="http://schemas.openxmlformats.org/officeDocument/2006/relationships/slide" Target="slides/slide15.xml"/><Relationship Id="rId43" Type="http://customschemas.google.com/relationships/presentationmetadata" Target="meta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Nunito-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Nunito-italic.fntdata"/><Relationship Id="rId14" Type="http://schemas.openxmlformats.org/officeDocument/2006/relationships/slide" Target="slides/slide8.xml"/><Relationship Id="rId36" Type="http://schemas.openxmlformats.org/officeDocument/2006/relationships/font" Target="fonts/Nunito-bold.fntdata"/><Relationship Id="rId17" Type="http://schemas.openxmlformats.org/officeDocument/2006/relationships/slide" Target="slides/slide11.xml"/><Relationship Id="rId39" Type="http://schemas.openxmlformats.org/officeDocument/2006/relationships/font" Target="fonts/CenturyGothic-regular.fntdata"/><Relationship Id="rId16" Type="http://schemas.openxmlformats.org/officeDocument/2006/relationships/slide" Target="slides/slide10.xml"/><Relationship Id="rId38" Type="http://schemas.openxmlformats.org/officeDocument/2006/relationships/font" Target="fonts/Nunito-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Ancash, Ayacucho, La Libertad, Lima Metropolitana, Huancavelica, Cusco, Madre de Dios (CON ALIADOS)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Apurímac, Junín, Loreto, Puno, San Martín, Ucayali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Aquí falta incluir el botón de tutoria en aprendo en casa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5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5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61: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Los 4 tipos de recursos salen por AeC y PerúEduca, solo en el caso de spotify sale únicamente los audios</a:t>
            </a:r>
            <a:endParaRPr/>
          </a:p>
        </p:txBody>
      </p:sp>
      <p:sp>
        <p:nvSpPr>
          <p:cNvPr id="378" name="Google Shape;378;p61: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62: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Los 4 tipos de recursos salen por AeC y PerúEduca, solo en el caso de spotify sale únicamente los audios</a:t>
            </a:r>
            <a:endParaRPr/>
          </a:p>
        </p:txBody>
      </p:sp>
      <p:sp>
        <p:nvSpPr>
          <p:cNvPr id="388" name="Google Shape;388;p62: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63: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Los 4 tipos de recursos salen por AeC y PerúEduca, solo en el caso de spotify sale únicamente los audios</a:t>
            </a:r>
            <a:endParaRPr/>
          </a:p>
        </p:txBody>
      </p:sp>
      <p:sp>
        <p:nvSpPr>
          <p:cNvPr id="405" name="Google Shape;405;p63: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6" name="Google Shape;416;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6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dca42444a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dca42444a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6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5" name="Google Shape;46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Ancash, Ayacucho, La Libertad, Lima Metropolitana, Huancavelica, Cusco, Madre de Dios (CON ALIADOS)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Apurímac, Junín, Loreto, Puno, San Martín, Ucayali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5: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Los 4 tipos de recursos salen por AeC y PerúEduca, solo en el caso de spotify sale únicamente los audios</a:t>
            </a:r>
            <a:endParaRPr/>
          </a:p>
        </p:txBody>
      </p:sp>
      <p:sp>
        <p:nvSpPr>
          <p:cNvPr id="203" name="Google Shape;203;p5: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52: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Los 4 tipos de recursos salen por AeC y PerúEduca, solo en el caso de spotify sale únicamente los audios</a:t>
            </a:r>
            <a:endParaRPr/>
          </a:p>
        </p:txBody>
      </p:sp>
      <p:sp>
        <p:nvSpPr>
          <p:cNvPr id="214" name="Google Shape;214;p52: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4: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Los 4 tipos de recursos salen por AeC y PerúEduca, solo en el caso de spotify sale únicamente los audios</a:t>
            </a:r>
            <a:endParaRPr/>
          </a:p>
        </p:txBody>
      </p:sp>
      <p:sp>
        <p:nvSpPr>
          <p:cNvPr id="226" name="Google Shape;226;p4: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5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5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 background">
  <p:cSld name="BLANK_1">
    <p:spTree>
      <p:nvGrpSpPr>
        <p:cNvPr id="11" name="Shape 11"/>
        <p:cNvGrpSpPr/>
        <p:nvPr/>
      </p:nvGrpSpPr>
      <p:grpSpPr>
        <a:xfrm>
          <a:off x="0" y="0"/>
          <a:ext cx="0" cy="0"/>
          <a:chOff x="0" y="0"/>
          <a:chExt cx="0" cy="0"/>
        </a:xfrm>
      </p:grpSpPr>
      <p:grpSp>
        <p:nvGrpSpPr>
          <p:cNvPr id="12" name="Google Shape;12;p22"/>
          <p:cNvGrpSpPr/>
          <p:nvPr/>
        </p:nvGrpSpPr>
        <p:grpSpPr>
          <a:xfrm>
            <a:off x="2385" y="2386"/>
            <a:ext cx="9146643" cy="5143181"/>
            <a:chOff x="3175" y="3175"/>
            <a:chExt cx="12185776" cy="6852093"/>
          </a:xfrm>
        </p:grpSpPr>
        <p:sp>
          <p:nvSpPr>
            <p:cNvPr id="13" name="Google Shape;13;p22"/>
            <p:cNvSpPr/>
            <p:nvPr/>
          </p:nvSpPr>
          <p:spPr>
            <a:xfrm>
              <a:off x="11340814" y="109410"/>
              <a:ext cx="848010" cy="1622615"/>
            </a:xfrm>
            <a:custGeom>
              <a:rect b="b" l="l" r="r" t="t"/>
              <a:pathLst>
                <a:path extrusionOk="0" h="1622615" w="848010">
                  <a:moveTo>
                    <a:pt x="848010" y="1622616"/>
                  </a:moveTo>
                  <a:cubicBezTo>
                    <a:pt x="711168" y="1613725"/>
                    <a:pt x="565943" y="1575816"/>
                    <a:pt x="427767" y="1512888"/>
                  </a:cubicBezTo>
                  <a:cubicBezTo>
                    <a:pt x="507587" y="1308989"/>
                    <a:pt x="446246" y="1074293"/>
                    <a:pt x="287432" y="977456"/>
                  </a:cubicBezTo>
                  <a:cubicBezTo>
                    <a:pt x="197517" y="922655"/>
                    <a:pt x="96425" y="887095"/>
                    <a:pt x="2381" y="877253"/>
                  </a:cubicBezTo>
                  <a:cubicBezTo>
                    <a:pt x="-14891" y="632968"/>
                    <a:pt x="62579" y="410972"/>
                    <a:pt x="209963" y="283083"/>
                  </a:cubicBezTo>
                  <a:cubicBezTo>
                    <a:pt x="394938" y="122365"/>
                    <a:pt x="627284" y="19494"/>
                    <a:pt x="848010" y="0"/>
                  </a:cubicBezTo>
                  <a:close/>
                </a:path>
              </a:pathLst>
            </a:custGeom>
            <a:solidFill>
              <a:srgbClr val="FFFFFF">
                <a:alpha val="14901"/>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 name="Google Shape;14;p22"/>
            <p:cNvSpPr/>
            <p:nvPr/>
          </p:nvSpPr>
          <p:spPr>
            <a:xfrm>
              <a:off x="10874301" y="990155"/>
              <a:ext cx="922938" cy="925576"/>
            </a:xfrm>
            <a:custGeom>
              <a:rect b="b" l="l" r="r" t="t"/>
              <a:pathLst>
                <a:path extrusionOk="0" h="925576" w="922938">
                  <a:moveTo>
                    <a:pt x="460766" y="925513"/>
                  </a:moveTo>
                  <a:cubicBezTo>
                    <a:pt x="355610" y="925513"/>
                    <a:pt x="254772" y="888873"/>
                    <a:pt x="169174" y="819531"/>
                  </a:cubicBezTo>
                  <a:cubicBezTo>
                    <a:pt x="-29707" y="658495"/>
                    <a:pt x="-54409" y="421767"/>
                    <a:pt x="101292" y="169990"/>
                  </a:cubicBezTo>
                  <a:cubicBezTo>
                    <a:pt x="170063" y="58801"/>
                    <a:pt x="278712" y="0"/>
                    <a:pt x="415427" y="0"/>
                  </a:cubicBezTo>
                  <a:cubicBezTo>
                    <a:pt x="521980" y="0"/>
                    <a:pt x="644027" y="37211"/>
                    <a:pt x="750643" y="102172"/>
                  </a:cubicBezTo>
                  <a:cubicBezTo>
                    <a:pt x="837194" y="154940"/>
                    <a:pt x="895805" y="247333"/>
                    <a:pt x="915743" y="362522"/>
                  </a:cubicBezTo>
                  <a:cubicBezTo>
                    <a:pt x="939683" y="501015"/>
                    <a:pt x="903043" y="646367"/>
                    <a:pt x="818398" y="751205"/>
                  </a:cubicBezTo>
                  <a:cubicBezTo>
                    <a:pt x="728673" y="862013"/>
                    <a:pt x="598307" y="925576"/>
                    <a:pt x="460766" y="925576"/>
                  </a:cubicBezTo>
                  <a:close/>
                </a:path>
              </a:pathLst>
            </a:custGeom>
            <a:solidFill>
              <a:srgbClr val="FFFFFF">
                <a:alpha val="40784"/>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 name="Google Shape;15;p22"/>
            <p:cNvSpPr/>
            <p:nvPr/>
          </p:nvSpPr>
          <p:spPr>
            <a:xfrm>
              <a:off x="9813163" y="4711890"/>
              <a:ext cx="2375661" cy="2142934"/>
            </a:xfrm>
            <a:custGeom>
              <a:rect b="b" l="l" r="r" t="t"/>
              <a:pathLst>
                <a:path extrusionOk="0" h="2142934" w="2375661">
                  <a:moveTo>
                    <a:pt x="0" y="2142935"/>
                  </a:moveTo>
                  <a:cubicBezTo>
                    <a:pt x="25781" y="2071243"/>
                    <a:pt x="28321" y="1993265"/>
                    <a:pt x="7303" y="1920050"/>
                  </a:cubicBezTo>
                  <a:cubicBezTo>
                    <a:pt x="178181" y="1739710"/>
                    <a:pt x="338074" y="1526350"/>
                    <a:pt x="474726" y="1340675"/>
                  </a:cubicBezTo>
                  <a:cubicBezTo>
                    <a:pt x="662559" y="1297610"/>
                    <a:pt x="830580" y="1192822"/>
                    <a:pt x="951865" y="1043051"/>
                  </a:cubicBezTo>
                  <a:cubicBezTo>
                    <a:pt x="1043115" y="930338"/>
                    <a:pt x="1145731" y="815912"/>
                    <a:pt x="1254379" y="694690"/>
                  </a:cubicBezTo>
                  <a:cubicBezTo>
                    <a:pt x="1295781" y="648589"/>
                    <a:pt x="1338517" y="600900"/>
                    <a:pt x="1380744" y="553149"/>
                  </a:cubicBezTo>
                  <a:cubicBezTo>
                    <a:pt x="1399413" y="588029"/>
                    <a:pt x="1423924" y="619481"/>
                    <a:pt x="1453134" y="646176"/>
                  </a:cubicBezTo>
                  <a:cubicBezTo>
                    <a:pt x="1499044" y="689337"/>
                    <a:pt x="1559623" y="713423"/>
                    <a:pt x="1622616" y="713550"/>
                  </a:cubicBezTo>
                  <a:cubicBezTo>
                    <a:pt x="1704022" y="713550"/>
                    <a:pt x="1785493" y="675069"/>
                    <a:pt x="1851914" y="605092"/>
                  </a:cubicBezTo>
                  <a:cubicBezTo>
                    <a:pt x="1909318" y="545840"/>
                    <a:pt x="1936306" y="463506"/>
                    <a:pt x="1925193" y="381762"/>
                  </a:cubicBezTo>
                  <a:cubicBezTo>
                    <a:pt x="1915541" y="308527"/>
                    <a:pt x="1872742" y="243795"/>
                    <a:pt x="1809179" y="206184"/>
                  </a:cubicBezTo>
                  <a:cubicBezTo>
                    <a:pt x="1776285" y="186500"/>
                    <a:pt x="1740726" y="171539"/>
                    <a:pt x="1703642" y="161734"/>
                  </a:cubicBezTo>
                  <a:cubicBezTo>
                    <a:pt x="1729422" y="127063"/>
                    <a:pt x="1752918" y="94170"/>
                    <a:pt x="1775143" y="61786"/>
                  </a:cubicBezTo>
                  <a:cubicBezTo>
                    <a:pt x="1894522" y="21304"/>
                    <a:pt x="2019681" y="438"/>
                    <a:pt x="2145729" y="0"/>
                  </a:cubicBezTo>
                  <a:cubicBezTo>
                    <a:pt x="2223071" y="-38"/>
                    <a:pt x="2300161" y="8267"/>
                    <a:pt x="2375662" y="24765"/>
                  </a:cubicBezTo>
                  <a:lnTo>
                    <a:pt x="2375662" y="1231265"/>
                  </a:lnTo>
                  <a:cubicBezTo>
                    <a:pt x="2108200" y="1251077"/>
                    <a:pt x="1871599" y="1368869"/>
                    <a:pt x="1672527" y="1581468"/>
                  </a:cubicBezTo>
                  <a:cubicBezTo>
                    <a:pt x="1525333" y="1738567"/>
                    <a:pt x="1441387" y="1932686"/>
                    <a:pt x="1429639" y="2142935"/>
                  </a:cubicBezTo>
                  <a:close/>
                  <a:moveTo>
                    <a:pt x="1352232" y="1184593"/>
                  </a:moveTo>
                  <a:cubicBezTo>
                    <a:pt x="1324928" y="1184739"/>
                    <a:pt x="1298893" y="1196460"/>
                    <a:pt x="1280731" y="1216850"/>
                  </a:cubicBezTo>
                  <a:cubicBezTo>
                    <a:pt x="1265428" y="1232890"/>
                    <a:pt x="1257364" y="1254468"/>
                    <a:pt x="1258316" y="1276604"/>
                  </a:cubicBezTo>
                  <a:cubicBezTo>
                    <a:pt x="1260157" y="1305179"/>
                    <a:pt x="1273239" y="1331868"/>
                    <a:pt x="1294702" y="1350836"/>
                  </a:cubicBezTo>
                  <a:cubicBezTo>
                    <a:pt x="1310195" y="1365377"/>
                    <a:pt x="1330643" y="1373480"/>
                    <a:pt x="1351852" y="1373505"/>
                  </a:cubicBezTo>
                  <a:cubicBezTo>
                    <a:pt x="1379156" y="1373505"/>
                    <a:pt x="1406462" y="1360805"/>
                    <a:pt x="1428687" y="1337246"/>
                  </a:cubicBezTo>
                  <a:cubicBezTo>
                    <a:pt x="1447991" y="1317301"/>
                    <a:pt x="1457071" y="1289615"/>
                    <a:pt x="1453325" y="1262126"/>
                  </a:cubicBezTo>
                  <a:cubicBezTo>
                    <a:pt x="1450022" y="1237431"/>
                    <a:pt x="1435608" y="1215600"/>
                    <a:pt x="1414208" y="1202881"/>
                  </a:cubicBezTo>
                  <a:cubicBezTo>
                    <a:pt x="1395540" y="1191412"/>
                    <a:pt x="1374140" y="1185107"/>
                    <a:pt x="1352232" y="1184593"/>
                  </a:cubicBezTo>
                  <a:close/>
                  <a:moveTo>
                    <a:pt x="1801749" y="728281"/>
                  </a:moveTo>
                  <a:cubicBezTo>
                    <a:pt x="1774444" y="728402"/>
                    <a:pt x="1748472" y="740105"/>
                    <a:pt x="1730248" y="760476"/>
                  </a:cubicBezTo>
                  <a:cubicBezTo>
                    <a:pt x="1714944" y="776516"/>
                    <a:pt x="1706880" y="798093"/>
                    <a:pt x="1707832" y="820230"/>
                  </a:cubicBezTo>
                  <a:cubicBezTo>
                    <a:pt x="1709674" y="848805"/>
                    <a:pt x="1722755" y="875494"/>
                    <a:pt x="1744218" y="894461"/>
                  </a:cubicBezTo>
                  <a:cubicBezTo>
                    <a:pt x="1759712" y="909028"/>
                    <a:pt x="1780095" y="917137"/>
                    <a:pt x="1801368" y="917131"/>
                  </a:cubicBezTo>
                  <a:cubicBezTo>
                    <a:pt x="1828673" y="917131"/>
                    <a:pt x="1855978" y="904431"/>
                    <a:pt x="1878203" y="880872"/>
                  </a:cubicBezTo>
                  <a:cubicBezTo>
                    <a:pt x="1897507" y="860933"/>
                    <a:pt x="1906588" y="833247"/>
                    <a:pt x="1902841" y="805751"/>
                  </a:cubicBezTo>
                  <a:cubicBezTo>
                    <a:pt x="1899603" y="781044"/>
                    <a:pt x="1885188" y="759200"/>
                    <a:pt x="1863725" y="746506"/>
                  </a:cubicBezTo>
                  <a:cubicBezTo>
                    <a:pt x="1845056" y="735057"/>
                    <a:pt x="1823656" y="728770"/>
                    <a:pt x="1801749" y="728281"/>
                  </a:cubicBezTo>
                  <a:close/>
                </a:path>
              </a:pathLst>
            </a:custGeom>
            <a:solidFill>
              <a:srgbClr val="FFFFFF">
                <a:alpha val="14901"/>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 name="Google Shape;16;p22"/>
            <p:cNvSpPr/>
            <p:nvPr/>
          </p:nvSpPr>
          <p:spPr>
            <a:xfrm>
              <a:off x="11077757" y="5902769"/>
              <a:ext cx="183129" cy="176276"/>
            </a:xfrm>
            <a:custGeom>
              <a:rect b="b" l="l" r="r" t="t"/>
              <a:pathLst>
                <a:path extrusionOk="0" h="176276" w="183129">
                  <a:moveTo>
                    <a:pt x="87193" y="176276"/>
                  </a:moveTo>
                  <a:cubicBezTo>
                    <a:pt x="67572" y="176219"/>
                    <a:pt x="48712" y="168701"/>
                    <a:pt x="34424" y="155258"/>
                  </a:cubicBezTo>
                  <a:cubicBezTo>
                    <a:pt x="14232" y="137420"/>
                    <a:pt x="1849" y="112313"/>
                    <a:pt x="72" y="85408"/>
                  </a:cubicBezTo>
                  <a:cubicBezTo>
                    <a:pt x="-818" y="64979"/>
                    <a:pt x="6611" y="45066"/>
                    <a:pt x="20773" y="30290"/>
                  </a:cubicBezTo>
                  <a:cubicBezTo>
                    <a:pt x="37790" y="11176"/>
                    <a:pt x="62048" y="165"/>
                    <a:pt x="87637" y="0"/>
                  </a:cubicBezTo>
                  <a:cubicBezTo>
                    <a:pt x="108402" y="514"/>
                    <a:pt x="128659" y="6521"/>
                    <a:pt x="146311" y="17399"/>
                  </a:cubicBezTo>
                  <a:cubicBezTo>
                    <a:pt x="166061" y="29153"/>
                    <a:pt x="179332" y="49295"/>
                    <a:pt x="182380" y="72072"/>
                  </a:cubicBezTo>
                  <a:cubicBezTo>
                    <a:pt x="185809" y="97650"/>
                    <a:pt x="177363" y="123399"/>
                    <a:pt x="159393" y="141922"/>
                  </a:cubicBezTo>
                  <a:cubicBezTo>
                    <a:pt x="138437" y="164021"/>
                    <a:pt x="112784" y="176213"/>
                    <a:pt x="87193" y="176213"/>
                  </a:cubicBezTo>
                  <a:close/>
                </a:path>
              </a:pathLst>
            </a:custGeom>
            <a:solidFill>
              <a:srgbClr val="FFFFFF">
                <a:alpha val="40784"/>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 name="Google Shape;17;p22"/>
            <p:cNvSpPr/>
            <p:nvPr/>
          </p:nvSpPr>
          <p:spPr>
            <a:xfrm>
              <a:off x="11672262" y="2985960"/>
              <a:ext cx="516689" cy="549529"/>
            </a:xfrm>
            <a:custGeom>
              <a:rect b="b" l="l" r="r" t="t"/>
              <a:pathLst>
                <a:path extrusionOk="0" h="549529" w="516689">
                  <a:moveTo>
                    <a:pt x="271897" y="549529"/>
                  </a:moveTo>
                  <a:cubicBezTo>
                    <a:pt x="210493" y="549370"/>
                    <a:pt x="151501" y="525850"/>
                    <a:pt x="106797" y="483743"/>
                  </a:cubicBezTo>
                  <a:cubicBezTo>
                    <a:pt x="42091" y="424498"/>
                    <a:pt x="3229" y="345440"/>
                    <a:pt x="244" y="266827"/>
                  </a:cubicBezTo>
                  <a:cubicBezTo>
                    <a:pt x="-2677" y="202825"/>
                    <a:pt x="20755" y="140417"/>
                    <a:pt x="65014" y="94107"/>
                  </a:cubicBezTo>
                  <a:cubicBezTo>
                    <a:pt x="122672" y="32512"/>
                    <a:pt x="194681" y="0"/>
                    <a:pt x="273294" y="0"/>
                  </a:cubicBezTo>
                  <a:cubicBezTo>
                    <a:pt x="332413" y="0"/>
                    <a:pt x="395341" y="18605"/>
                    <a:pt x="455349" y="53848"/>
                  </a:cubicBezTo>
                  <a:cubicBezTo>
                    <a:pt x="478717" y="67526"/>
                    <a:pt x="499481" y="85236"/>
                    <a:pt x="516690" y="106172"/>
                  </a:cubicBezTo>
                  <a:lnTo>
                    <a:pt x="516690" y="419418"/>
                  </a:lnTo>
                  <a:cubicBezTo>
                    <a:pt x="510467" y="427673"/>
                    <a:pt x="503735" y="435559"/>
                    <a:pt x="496624" y="443039"/>
                  </a:cubicBezTo>
                  <a:cubicBezTo>
                    <a:pt x="431409" y="511683"/>
                    <a:pt x="351653" y="549529"/>
                    <a:pt x="272024" y="549529"/>
                  </a:cubicBezTo>
                  <a:close/>
                </a:path>
              </a:pathLst>
            </a:custGeom>
            <a:solidFill>
              <a:srgbClr val="FFFFFF">
                <a:alpha val="14901"/>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 name="Google Shape;18;p22"/>
            <p:cNvSpPr/>
            <p:nvPr/>
          </p:nvSpPr>
          <p:spPr>
            <a:xfrm>
              <a:off x="10550466" y="2586863"/>
              <a:ext cx="859831" cy="722757"/>
            </a:xfrm>
            <a:custGeom>
              <a:rect b="b" l="l" r="r" t="t"/>
              <a:pathLst>
                <a:path extrusionOk="0" h="722757" w="859831">
                  <a:moveTo>
                    <a:pt x="154363" y="722757"/>
                  </a:moveTo>
                  <a:cubicBezTo>
                    <a:pt x="70924" y="643763"/>
                    <a:pt x="17330" y="542989"/>
                    <a:pt x="3551" y="438912"/>
                  </a:cubicBezTo>
                  <a:cubicBezTo>
                    <a:pt x="-11436" y="326454"/>
                    <a:pt x="21203" y="223710"/>
                    <a:pt x="97912" y="141795"/>
                  </a:cubicBezTo>
                  <a:cubicBezTo>
                    <a:pt x="184843" y="49022"/>
                    <a:pt x="293364" y="0"/>
                    <a:pt x="411728" y="0"/>
                  </a:cubicBezTo>
                  <a:cubicBezTo>
                    <a:pt x="500628" y="0"/>
                    <a:pt x="595498" y="28004"/>
                    <a:pt x="685731" y="81026"/>
                  </a:cubicBezTo>
                  <a:cubicBezTo>
                    <a:pt x="779076" y="136360"/>
                    <a:pt x="841877" y="231496"/>
                    <a:pt x="856038" y="339090"/>
                  </a:cubicBezTo>
                  <a:cubicBezTo>
                    <a:pt x="872802" y="458026"/>
                    <a:pt x="833496" y="577786"/>
                    <a:pt x="748088" y="667703"/>
                  </a:cubicBezTo>
                  <a:cubicBezTo>
                    <a:pt x="743897" y="672084"/>
                    <a:pt x="739706" y="676339"/>
                    <a:pt x="735388" y="680403"/>
                  </a:cubicBezTo>
                  <a:cubicBezTo>
                    <a:pt x="661093" y="657815"/>
                    <a:pt x="583877" y="646367"/>
                    <a:pt x="506216" y="646430"/>
                  </a:cubicBezTo>
                  <a:cubicBezTo>
                    <a:pt x="384932" y="647167"/>
                    <a:pt x="265107" y="673164"/>
                    <a:pt x="154363" y="722757"/>
                  </a:cubicBezTo>
                  <a:close/>
                </a:path>
              </a:pathLst>
            </a:custGeom>
            <a:solidFill>
              <a:srgbClr val="FFFFFF">
                <a:alpha val="14901"/>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 name="Google Shape;19;p22"/>
            <p:cNvSpPr/>
            <p:nvPr/>
          </p:nvSpPr>
          <p:spPr>
            <a:xfrm>
              <a:off x="11788393" y="1763128"/>
              <a:ext cx="273276" cy="260553"/>
            </a:xfrm>
            <a:custGeom>
              <a:rect b="b" l="l" r="r" t="t"/>
              <a:pathLst>
                <a:path extrusionOk="0" h="260553" w="273276">
                  <a:moveTo>
                    <a:pt x="145733" y="260553"/>
                  </a:moveTo>
                  <a:cubicBezTo>
                    <a:pt x="113285" y="259931"/>
                    <a:pt x="81471" y="251200"/>
                    <a:pt x="53277" y="235153"/>
                  </a:cubicBezTo>
                  <a:cubicBezTo>
                    <a:pt x="24702" y="219469"/>
                    <a:pt x="5080" y="186385"/>
                    <a:pt x="826" y="146571"/>
                  </a:cubicBezTo>
                  <a:cubicBezTo>
                    <a:pt x="-3428" y="106756"/>
                    <a:pt x="8954" y="67513"/>
                    <a:pt x="33401" y="46304"/>
                  </a:cubicBezTo>
                  <a:cubicBezTo>
                    <a:pt x="66739" y="17348"/>
                    <a:pt x="109601" y="13"/>
                    <a:pt x="148463" y="13"/>
                  </a:cubicBezTo>
                  <a:cubicBezTo>
                    <a:pt x="175705" y="-393"/>
                    <a:pt x="202185" y="8801"/>
                    <a:pt x="223330" y="25984"/>
                  </a:cubicBezTo>
                  <a:cubicBezTo>
                    <a:pt x="281115" y="72873"/>
                    <a:pt x="290068" y="157683"/>
                    <a:pt x="243333" y="215595"/>
                  </a:cubicBezTo>
                  <a:cubicBezTo>
                    <a:pt x="219584" y="244951"/>
                    <a:pt x="183515" y="261557"/>
                    <a:pt x="145733" y="260490"/>
                  </a:cubicBezTo>
                  <a:close/>
                </a:path>
              </a:pathLst>
            </a:custGeom>
            <a:solidFill>
              <a:srgbClr val="FFFFFF">
                <a:alpha val="14901"/>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 name="Google Shape;20;p22"/>
            <p:cNvSpPr/>
            <p:nvPr/>
          </p:nvSpPr>
          <p:spPr>
            <a:xfrm>
              <a:off x="10663692" y="1125849"/>
              <a:ext cx="162747" cy="155355"/>
            </a:xfrm>
            <a:custGeom>
              <a:rect b="b" l="l" r="r" t="t"/>
              <a:pathLst>
                <a:path extrusionOk="0" h="155355" w="162747">
                  <a:moveTo>
                    <a:pt x="87049" y="155326"/>
                  </a:moveTo>
                  <a:cubicBezTo>
                    <a:pt x="67617" y="154952"/>
                    <a:pt x="48567" y="149738"/>
                    <a:pt x="31613" y="140150"/>
                  </a:cubicBezTo>
                  <a:cubicBezTo>
                    <a:pt x="14658" y="130815"/>
                    <a:pt x="3038" y="111130"/>
                    <a:pt x="498" y="87445"/>
                  </a:cubicBezTo>
                  <a:cubicBezTo>
                    <a:pt x="-2042" y="63759"/>
                    <a:pt x="5260" y="40328"/>
                    <a:pt x="19548" y="27691"/>
                  </a:cubicBezTo>
                  <a:cubicBezTo>
                    <a:pt x="38598" y="10711"/>
                    <a:pt x="62982" y="920"/>
                    <a:pt x="88509" y="5"/>
                  </a:cubicBezTo>
                  <a:cubicBezTo>
                    <a:pt x="104702" y="-192"/>
                    <a:pt x="120386" y="5263"/>
                    <a:pt x="132959" y="15436"/>
                  </a:cubicBezTo>
                  <a:cubicBezTo>
                    <a:pt x="167439" y="43420"/>
                    <a:pt x="172774" y="94055"/>
                    <a:pt x="144833" y="128593"/>
                  </a:cubicBezTo>
                  <a:cubicBezTo>
                    <a:pt x="130673" y="146081"/>
                    <a:pt x="109146" y="155967"/>
                    <a:pt x="86667" y="155326"/>
                  </a:cubicBezTo>
                  <a:close/>
                </a:path>
              </a:pathLst>
            </a:custGeom>
            <a:solidFill>
              <a:srgbClr val="FFFFFF">
                <a:alpha val="14901"/>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 name="Google Shape;21;p22"/>
            <p:cNvSpPr/>
            <p:nvPr/>
          </p:nvSpPr>
          <p:spPr>
            <a:xfrm>
              <a:off x="9242388" y="3239770"/>
              <a:ext cx="2607895" cy="2827210"/>
            </a:xfrm>
            <a:custGeom>
              <a:rect b="b" l="l" r="r" t="t"/>
              <a:pathLst>
                <a:path extrusionOk="0" h="2827210" w="2607895">
                  <a:moveTo>
                    <a:pt x="860716" y="2827211"/>
                  </a:moveTo>
                  <a:cubicBezTo>
                    <a:pt x="669073" y="2827211"/>
                    <a:pt x="486066" y="2761044"/>
                    <a:pt x="331570" y="2635885"/>
                  </a:cubicBezTo>
                  <a:cubicBezTo>
                    <a:pt x="133577" y="2475547"/>
                    <a:pt x="13118" y="2243391"/>
                    <a:pt x="989" y="1998980"/>
                  </a:cubicBezTo>
                  <a:cubicBezTo>
                    <a:pt x="-9488" y="1786382"/>
                    <a:pt x="63537" y="1591437"/>
                    <a:pt x="206666" y="1450022"/>
                  </a:cubicBezTo>
                  <a:cubicBezTo>
                    <a:pt x="366686" y="1291844"/>
                    <a:pt x="508481" y="1097788"/>
                    <a:pt x="658531" y="892365"/>
                  </a:cubicBezTo>
                  <a:cubicBezTo>
                    <a:pt x="806296" y="690118"/>
                    <a:pt x="959077" y="480949"/>
                    <a:pt x="1131988" y="307277"/>
                  </a:cubicBezTo>
                  <a:cubicBezTo>
                    <a:pt x="1329346" y="109093"/>
                    <a:pt x="1571662" y="0"/>
                    <a:pt x="1814359" y="0"/>
                  </a:cubicBezTo>
                  <a:cubicBezTo>
                    <a:pt x="1996730" y="0"/>
                    <a:pt x="2170975" y="63055"/>
                    <a:pt x="2318358" y="182372"/>
                  </a:cubicBezTo>
                  <a:cubicBezTo>
                    <a:pt x="2489808" y="321120"/>
                    <a:pt x="2588932" y="510730"/>
                    <a:pt x="2605379" y="730695"/>
                  </a:cubicBezTo>
                  <a:cubicBezTo>
                    <a:pt x="2620872" y="936879"/>
                    <a:pt x="2564611" y="1157605"/>
                    <a:pt x="2442755" y="1368933"/>
                  </a:cubicBezTo>
                  <a:cubicBezTo>
                    <a:pt x="2281656" y="1648333"/>
                    <a:pt x="2047213" y="1909699"/>
                    <a:pt x="1820455" y="2162683"/>
                  </a:cubicBezTo>
                  <a:cubicBezTo>
                    <a:pt x="1711743" y="2283905"/>
                    <a:pt x="1609063" y="2398458"/>
                    <a:pt x="1517623" y="2511362"/>
                  </a:cubicBezTo>
                  <a:cubicBezTo>
                    <a:pt x="1355063" y="2712021"/>
                    <a:pt x="1115605" y="2827211"/>
                    <a:pt x="860716" y="2827211"/>
                  </a:cubicBezTo>
                  <a:close/>
                </a:path>
              </a:pathLst>
            </a:custGeom>
            <a:solidFill>
              <a:srgbClr val="FFFFFF">
                <a:alpha val="40784"/>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 name="Google Shape;22;p22"/>
            <p:cNvSpPr/>
            <p:nvPr/>
          </p:nvSpPr>
          <p:spPr>
            <a:xfrm>
              <a:off x="11249025" y="5949505"/>
              <a:ext cx="939800" cy="905319"/>
            </a:xfrm>
            <a:custGeom>
              <a:rect b="b" l="l" r="r" t="t"/>
              <a:pathLst>
                <a:path extrusionOk="0" h="905319" w="939800">
                  <a:moveTo>
                    <a:pt x="0" y="905320"/>
                  </a:moveTo>
                  <a:cubicBezTo>
                    <a:pt x="11747" y="696659"/>
                    <a:pt x="95250" y="504127"/>
                    <a:pt x="241300" y="348171"/>
                  </a:cubicBezTo>
                  <a:cubicBezTo>
                    <a:pt x="439166" y="136970"/>
                    <a:pt x="674180" y="19812"/>
                    <a:pt x="939800" y="0"/>
                  </a:cubicBezTo>
                  <a:lnTo>
                    <a:pt x="939800" y="905320"/>
                  </a:lnTo>
                  <a:close/>
                </a:path>
              </a:pathLst>
            </a:custGeom>
            <a:solidFill>
              <a:srgbClr val="FFFFFF">
                <a:alpha val="40784"/>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 name="Google Shape;23;p22"/>
            <p:cNvSpPr/>
            <p:nvPr/>
          </p:nvSpPr>
          <p:spPr>
            <a:xfrm>
              <a:off x="9055701" y="6354953"/>
              <a:ext cx="772367" cy="500315"/>
            </a:xfrm>
            <a:custGeom>
              <a:rect b="b" l="l" r="r" t="t"/>
              <a:pathLst>
                <a:path extrusionOk="0" h="500315" w="772367">
                  <a:moveTo>
                    <a:pt x="6574" y="499872"/>
                  </a:moveTo>
                  <a:cubicBezTo>
                    <a:pt x="-13175" y="350012"/>
                    <a:pt x="12162" y="214693"/>
                    <a:pt x="74645" y="137922"/>
                  </a:cubicBezTo>
                  <a:cubicBezTo>
                    <a:pt x="146654" y="49022"/>
                    <a:pt x="247683" y="0"/>
                    <a:pt x="359189" y="0"/>
                  </a:cubicBezTo>
                  <a:cubicBezTo>
                    <a:pt x="444787" y="0"/>
                    <a:pt x="533052" y="28511"/>
                    <a:pt x="614459" y="82550"/>
                  </a:cubicBezTo>
                  <a:cubicBezTo>
                    <a:pt x="750730" y="173736"/>
                    <a:pt x="807054" y="346328"/>
                    <a:pt x="750667" y="500316"/>
                  </a:cubicBezTo>
                  <a:close/>
                </a:path>
              </a:pathLst>
            </a:custGeom>
            <a:solidFill>
              <a:srgbClr val="FFFFFF">
                <a:alpha val="40784"/>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 name="Google Shape;24;p22"/>
            <p:cNvSpPr/>
            <p:nvPr/>
          </p:nvSpPr>
          <p:spPr>
            <a:xfrm>
              <a:off x="3175" y="3175"/>
              <a:ext cx="2097785" cy="2906966"/>
            </a:xfrm>
            <a:custGeom>
              <a:rect b="b" l="l" r="r" t="t"/>
              <a:pathLst>
                <a:path extrusionOk="0" h="2906966" w="2097785">
                  <a:moveTo>
                    <a:pt x="1249871" y="2906967"/>
                  </a:moveTo>
                  <a:cubicBezTo>
                    <a:pt x="1263079" y="2891028"/>
                    <a:pt x="1275271" y="2876233"/>
                    <a:pt x="1286701" y="2862072"/>
                  </a:cubicBezTo>
                  <a:cubicBezTo>
                    <a:pt x="1503966" y="2593740"/>
                    <a:pt x="1462602" y="2200097"/>
                    <a:pt x="1194308" y="1982788"/>
                  </a:cubicBezTo>
                  <a:cubicBezTo>
                    <a:pt x="1075055" y="1885950"/>
                    <a:pt x="936371" y="1835150"/>
                    <a:pt x="793369" y="1835150"/>
                  </a:cubicBezTo>
                  <a:cubicBezTo>
                    <a:pt x="610235" y="1835150"/>
                    <a:pt x="440373" y="1920431"/>
                    <a:pt x="315024" y="2075180"/>
                  </a:cubicBezTo>
                  <a:lnTo>
                    <a:pt x="0" y="2464245"/>
                  </a:lnTo>
                  <a:lnTo>
                    <a:pt x="0" y="0"/>
                  </a:lnTo>
                  <a:lnTo>
                    <a:pt x="349250" y="0"/>
                  </a:lnTo>
                  <a:cubicBezTo>
                    <a:pt x="237300" y="313690"/>
                    <a:pt x="313690" y="598234"/>
                    <a:pt x="565150" y="801624"/>
                  </a:cubicBezTo>
                  <a:cubicBezTo>
                    <a:pt x="700024" y="910844"/>
                    <a:pt x="858838" y="968566"/>
                    <a:pt x="1024573" y="968566"/>
                  </a:cubicBezTo>
                  <a:cubicBezTo>
                    <a:pt x="1241235" y="968566"/>
                    <a:pt x="1446467" y="868553"/>
                    <a:pt x="1587627" y="694182"/>
                  </a:cubicBezTo>
                  <a:cubicBezTo>
                    <a:pt x="1677543" y="583121"/>
                    <a:pt x="1734566" y="439039"/>
                    <a:pt x="1748536" y="287782"/>
                  </a:cubicBezTo>
                  <a:cubicBezTo>
                    <a:pt x="1914493" y="471199"/>
                    <a:pt x="2034235" y="691604"/>
                    <a:pt x="2097786" y="930656"/>
                  </a:cubicBezTo>
                  <a:cubicBezTo>
                    <a:pt x="2052403" y="920058"/>
                    <a:pt x="2005965" y="914629"/>
                    <a:pt x="1959356" y="914463"/>
                  </a:cubicBezTo>
                  <a:cubicBezTo>
                    <a:pt x="1804353" y="914463"/>
                    <a:pt x="1662303" y="978535"/>
                    <a:pt x="1548702" y="1099884"/>
                  </a:cubicBezTo>
                  <a:cubicBezTo>
                    <a:pt x="1460957" y="1191374"/>
                    <a:pt x="1414513" y="1314812"/>
                    <a:pt x="1420178" y="1441450"/>
                  </a:cubicBezTo>
                  <a:cubicBezTo>
                    <a:pt x="1426147" y="1596390"/>
                    <a:pt x="1502728" y="1752156"/>
                    <a:pt x="1629728" y="1868742"/>
                  </a:cubicBezTo>
                  <a:cubicBezTo>
                    <a:pt x="1722564" y="1953768"/>
                    <a:pt x="1835531" y="1998663"/>
                    <a:pt x="1956308" y="1998663"/>
                  </a:cubicBezTo>
                  <a:cubicBezTo>
                    <a:pt x="1980578" y="1998644"/>
                    <a:pt x="2004816" y="1996866"/>
                    <a:pt x="2028825" y="1993329"/>
                  </a:cubicBezTo>
                  <a:cubicBezTo>
                    <a:pt x="1944961" y="2200561"/>
                    <a:pt x="1822552" y="2390007"/>
                    <a:pt x="1668082" y="2551621"/>
                  </a:cubicBezTo>
                  <a:cubicBezTo>
                    <a:pt x="1542136" y="2685047"/>
                    <a:pt x="1401883" y="2804217"/>
                    <a:pt x="1249871" y="2906967"/>
                  </a:cubicBezTo>
                  <a:close/>
                  <a:moveTo>
                    <a:pt x="314198" y="767080"/>
                  </a:moveTo>
                  <a:cubicBezTo>
                    <a:pt x="268288" y="767080"/>
                    <a:pt x="231648" y="786892"/>
                    <a:pt x="208725" y="824230"/>
                  </a:cubicBezTo>
                  <a:cubicBezTo>
                    <a:pt x="156909" y="908050"/>
                    <a:pt x="165100" y="986790"/>
                    <a:pt x="231648" y="1040511"/>
                  </a:cubicBezTo>
                  <a:cubicBezTo>
                    <a:pt x="295784" y="1094200"/>
                    <a:pt x="391300" y="1085736"/>
                    <a:pt x="444990" y="1021594"/>
                  </a:cubicBezTo>
                  <a:cubicBezTo>
                    <a:pt x="446077" y="1020299"/>
                    <a:pt x="447141" y="1018985"/>
                    <a:pt x="448183" y="1017651"/>
                  </a:cubicBezTo>
                  <a:cubicBezTo>
                    <a:pt x="476910" y="981062"/>
                    <a:pt x="488730" y="933990"/>
                    <a:pt x="480695" y="888175"/>
                  </a:cubicBezTo>
                  <a:cubicBezTo>
                    <a:pt x="474345" y="849630"/>
                    <a:pt x="454279" y="818325"/>
                    <a:pt x="425132" y="800862"/>
                  </a:cubicBezTo>
                  <a:cubicBezTo>
                    <a:pt x="391812" y="779945"/>
                    <a:pt x="353520" y="768287"/>
                    <a:pt x="314198" y="767080"/>
                  </a:cubicBezTo>
                  <a:close/>
                </a:path>
              </a:pathLst>
            </a:custGeom>
            <a:solidFill>
              <a:srgbClr val="FFFFFF">
                <a:alpha val="14901"/>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 name="Google Shape;25;p22"/>
            <p:cNvSpPr/>
            <p:nvPr/>
          </p:nvSpPr>
          <p:spPr>
            <a:xfrm>
              <a:off x="308614" y="3175"/>
              <a:ext cx="1439922" cy="962215"/>
            </a:xfrm>
            <a:custGeom>
              <a:rect b="b" l="l" r="r" t="t"/>
              <a:pathLst>
                <a:path extrusionOk="0" h="962215" w="1439922">
                  <a:moveTo>
                    <a:pt x="718816" y="962216"/>
                  </a:moveTo>
                  <a:cubicBezTo>
                    <a:pt x="554541" y="962216"/>
                    <a:pt x="397061" y="905066"/>
                    <a:pt x="263394" y="796671"/>
                  </a:cubicBezTo>
                  <a:cubicBezTo>
                    <a:pt x="13902" y="594678"/>
                    <a:pt x="-61536" y="311785"/>
                    <a:pt x="50732" y="0"/>
                  </a:cubicBezTo>
                  <a:lnTo>
                    <a:pt x="1409061" y="0"/>
                  </a:lnTo>
                  <a:cubicBezTo>
                    <a:pt x="1479228" y="233617"/>
                    <a:pt x="1427476" y="504254"/>
                    <a:pt x="1276917" y="690182"/>
                  </a:cubicBezTo>
                  <a:cubicBezTo>
                    <a:pt x="1137217" y="863029"/>
                    <a:pt x="933446" y="962216"/>
                    <a:pt x="718752" y="962216"/>
                  </a:cubicBezTo>
                  <a:close/>
                </a:path>
              </a:pathLst>
            </a:custGeom>
            <a:solidFill>
              <a:srgbClr val="FFFFFF">
                <a:alpha val="40784"/>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 name="Google Shape;26;p22"/>
            <p:cNvSpPr/>
            <p:nvPr/>
          </p:nvSpPr>
          <p:spPr>
            <a:xfrm>
              <a:off x="2031045" y="3175"/>
              <a:ext cx="367163" cy="325183"/>
            </a:xfrm>
            <a:custGeom>
              <a:rect b="b" l="l" r="r" t="t"/>
              <a:pathLst>
                <a:path extrusionOk="0" h="325183" w="367163">
                  <a:moveTo>
                    <a:pt x="180469" y="325057"/>
                  </a:moveTo>
                  <a:cubicBezTo>
                    <a:pt x="112556" y="325175"/>
                    <a:pt x="50599" y="286307"/>
                    <a:pt x="21148" y="225108"/>
                  </a:cubicBezTo>
                  <a:cubicBezTo>
                    <a:pt x="-20190" y="143701"/>
                    <a:pt x="-506" y="63818"/>
                    <a:pt x="76520" y="0"/>
                  </a:cubicBezTo>
                  <a:lnTo>
                    <a:pt x="287213" y="0"/>
                  </a:lnTo>
                  <a:cubicBezTo>
                    <a:pt x="309146" y="17682"/>
                    <a:pt x="328393" y="38451"/>
                    <a:pt x="344363" y="61659"/>
                  </a:cubicBezTo>
                  <a:cubicBezTo>
                    <a:pt x="366778" y="94298"/>
                    <a:pt x="372938" y="136716"/>
                    <a:pt x="361635" y="181039"/>
                  </a:cubicBezTo>
                  <a:cubicBezTo>
                    <a:pt x="348300" y="234221"/>
                    <a:pt x="312975" y="279221"/>
                    <a:pt x="264480" y="304800"/>
                  </a:cubicBezTo>
                  <a:cubicBezTo>
                    <a:pt x="238451" y="318067"/>
                    <a:pt x="209679" y="325048"/>
                    <a:pt x="180469" y="325184"/>
                  </a:cubicBezTo>
                  <a:close/>
                </a:path>
              </a:pathLst>
            </a:custGeom>
            <a:solidFill>
              <a:srgbClr val="FFFFFF">
                <a:alpha val="14901"/>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 name="Google Shape;27;p22"/>
            <p:cNvSpPr/>
            <p:nvPr/>
          </p:nvSpPr>
          <p:spPr>
            <a:xfrm>
              <a:off x="2373089" y="276225"/>
              <a:ext cx="163494" cy="164147"/>
            </a:xfrm>
            <a:custGeom>
              <a:rect b="b" l="l" r="r" t="t"/>
              <a:pathLst>
                <a:path extrusionOk="0" h="164147" w="163494">
                  <a:moveTo>
                    <a:pt x="80169" y="164147"/>
                  </a:moveTo>
                  <a:cubicBezTo>
                    <a:pt x="49963" y="164203"/>
                    <a:pt x="22404" y="146917"/>
                    <a:pt x="9303" y="119697"/>
                  </a:cubicBezTo>
                  <a:cubicBezTo>
                    <a:pt x="-10890" y="79883"/>
                    <a:pt x="2128" y="40322"/>
                    <a:pt x="45054" y="11240"/>
                  </a:cubicBezTo>
                  <a:cubicBezTo>
                    <a:pt x="54966" y="4114"/>
                    <a:pt x="66822" y="192"/>
                    <a:pt x="79026" y="0"/>
                  </a:cubicBezTo>
                  <a:cubicBezTo>
                    <a:pt x="110015" y="0"/>
                    <a:pt x="137700" y="24194"/>
                    <a:pt x="153258" y="46863"/>
                  </a:cubicBezTo>
                  <a:cubicBezTo>
                    <a:pt x="163367" y="62524"/>
                    <a:pt x="166155" y="81815"/>
                    <a:pt x="160878" y="99695"/>
                  </a:cubicBezTo>
                  <a:cubicBezTo>
                    <a:pt x="154896" y="123371"/>
                    <a:pt x="139161" y="143401"/>
                    <a:pt x="117571" y="154813"/>
                  </a:cubicBezTo>
                  <a:cubicBezTo>
                    <a:pt x="106001" y="160769"/>
                    <a:pt x="93181" y="163883"/>
                    <a:pt x="80169" y="163893"/>
                  </a:cubicBezTo>
                  <a:close/>
                </a:path>
              </a:pathLst>
            </a:custGeom>
            <a:solidFill>
              <a:srgbClr val="FFFFFF">
                <a:alpha val="14901"/>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 name="Google Shape;28;p22"/>
            <p:cNvSpPr/>
            <p:nvPr/>
          </p:nvSpPr>
          <p:spPr>
            <a:xfrm>
              <a:off x="2355649" y="1988883"/>
              <a:ext cx="183140" cy="176276"/>
            </a:xfrm>
            <a:custGeom>
              <a:rect b="b" l="l" r="r" t="t"/>
              <a:pathLst>
                <a:path extrusionOk="0" h="176276" w="183140">
                  <a:moveTo>
                    <a:pt x="87196" y="176276"/>
                  </a:moveTo>
                  <a:cubicBezTo>
                    <a:pt x="67555" y="176219"/>
                    <a:pt x="48677" y="168707"/>
                    <a:pt x="34364" y="155258"/>
                  </a:cubicBezTo>
                  <a:cubicBezTo>
                    <a:pt x="14120" y="137446"/>
                    <a:pt x="1782" y="112319"/>
                    <a:pt x="74" y="85408"/>
                  </a:cubicBezTo>
                  <a:cubicBezTo>
                    <a:pt x="-834" y="64980"/>
                    <a:pt x="6640" y="45066"/>
                    <a:pt x="20775" y="30290"/>
                  </a:cubicBezTo>
                  <a:cubicBezTo>
                    <a:pt x="37761" y="11176"/>
                    <a:pt x="62069" y="165"/>
                    <a:pt x="87640" y="0"/>
                  </a:cubicBezTo>
                  <a:cubicBezTo>
                    <a:pt x="108392" y="514"/>
                    <a:pt x="128636" y="6522"/>
                    <a:pt x="146315" y="17399"/>
                  </a:cubicBezTo>
                  <a:cubicBezTo>
                    <a:pt x="166063" y="29153"/>
                    <a:pt x="179347" y="49295"/>
                    <a:pt x="182383" y="72073"/>
                  </a:cubicBezTo>
                  <a:cubicBezTo>
                    <a:pt x="185837" y="97650"/>
                    <a:pt x="177366" y="123400"/>
                    <a:pt x="159396" y="141923"/>
                  </a:cubicBezTo>
                  <a:cubicBezTo>
                    <a:pt x="138377" y="164021"/>
                    <a:pt x="112723" y="176213"/>
                    <a:pt x="87196" y="176213"/>
                  </a:cubicBezTo>
                  <a:close/>
                </a:path>
              </a:pathLst>
            </a:custGeom>
            <a:solidFill>
              <a:srgbClr val="FFFFFF">
                <a:alpha val="14901"/>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 name="Google Shape;29;p22"/>
            <p:cNvSpPr/>
            <p:nvPr/>
          </p:nvSpPr>
          <p:spPr>
            <a:xfrm>
              <a:off x="2515771" y="1840229"/>
              <a:ext cx="88404" cy="84899"/>
            </a:xfrm>
            <a:custGeom>
              <a:rect b="b" l="l" r="r" t="t"/>
              <a:pathLst>
                <a:path extrusionOk="0" h="84899" w="88404">
                  <a:moveTo>
                    <a:pt x="42072" y="84900"/>
                  </a:moveTo>
                  <a:cubicBezTo>
                    <a:pt x="32629" y="84893"/>
                    <a:pt x="23543" y="81280"/>
                    <a:pt x="16672" y="74803"/>
                  </a:cubicBezTo>
                  <a:cubicBezTo>
                    <a:pt x="6867" y="66192"/>
                    <a:pt x="886" y="54045"/>
                    <a:pt x="35" y="41021"/>
                  </a:cubicBezTo>
                  <a:cubicBezTo>
                    <a:pt x="-397" y="31236"/>
                    <a:pt x="3185" y="21698"/>
                    <a:pt x="9941" y="14605"/>
                  </a:cubicBezTo>
                  <a:cubicBezTo>
                    <a:pt x="18152" y="5404"/>
                    <a:pt x="29867" y="95"/>
                    <a:pt x="42199" y="0"/>
                  </a:cubicBezTo>
                  <a:cubicBezTo>
                    <a:pt x="52302" y="241"/>
                    <a:pt x="62163" y="3156"/>
                    <a:pt x="70774" y="8446"/>
                  </a:cubicBezTo>
                  <a:cubicBezTo>
                    <a:pt x="80236" y="14091"/>
                    <a:pt x="86598" y="23749"/>
                    <a:pt x="88046" y="34671"/>
                  </a:cubicBezTo>
                  <a:cubicBezTo>
                    <a:pt x="89697" y="46977"/>
                    <a:pt x="85595" y="59366"/>
                    <a:pt x="76933" y="68263"/>
                  </a:cubicBezTo>
                  <a:cubicBezTo>
                    <a:pt x="68082" y="78378"/>
                    <a:pt x="55445" y="84398"/>
                    <a:pt x="42008" y="84900"/>
                  </a:cubicBezTo>
                  <a:close/>
                </a:path>
              </a:pathLst>
            </a:custGeom>
            <a:solidFill>
              <a:srgbClr val="FFFFFF">
                <a:alpha val="14901"/>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 name="Google Shape;30;p22"/>
            <p:cNvSpPr/>
            <p:nvPr/>
          </p:nvSpPr>
          <p:spPr>
            <a:xfrm>
              <a:off x="3175" y="5854001"/>
              <a:ext cx="1031722" cy="1000823"/>
            </a:xfrm>
            <a:custGeom>
              <a:rect b="b" l="l" r="r" t="t"/>
              <a:pathLst>
                <a:path extrusionOk="0" h="1000823" w="1031722">
                  <a:moveTo>
                    <a:pt x="0" y="1000823"/>
                  </a:moveTo>
                  <a:lnTo>
                    <a:pt x="0" y="0"/>
                  </a:lnTo>
                  <a:cubicBezTo>
                    <a:pt x="24258" y="31121"/>
                    <a:pt x="51950" y="59410"/>
                    <a:pt x="82550" y="84328"/>
                  </a:cubicBezTo>
                  <a:cubicBezTo>
                    <a:pt x="176594" y="160464"/>
                    <a:pt x="295720" y="200723"/>
                    <a:pt x="426974" y="200723"/>
                  </a:cubicBezTo>
                  <a:cubicBezTo>
                    <a:pt x="563563" y="200723"/>
                    <a:pt x="703136" y="156273"/>
                    <a:pt x="820293" y="74676"/>
                  </a:cubicBezTo>
                  <a:cubicBezTo>
                    <a:pt x="930802" y="199453"/>
                    <a:pt x="1001674" y="354298"/>
                    <a:pt x="1023874" y="519494"/>
                  </a:cubicBezTo>
                  <a:cubicBezTo>
                    <a:pt x="1046556" y="684022"/>
                    <a:pt x="1019810" y="851535"/>
                    <a:pt x="947039" y="1000823"/>
                  </a:cubicBezTo>
                  <a:close/>
                </a:path>
              </a:pathLst>
            </a:custGeom>
            <a:solidFill>
              <a:srgbClr val="FFFFFF">
                <a:alpha val="14901"/>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 name="Google Shape;31;p22"/>
            <p:cNvSpPr/>
            <p:nvPr/>
          </p:nvSpPr>
          <p:spPr>
            <a:xfrm>
              <a:off x="3175" y="4901438"/>
              <a:ext cx="1062141" cy="1146936"/>
            </a:xfrm>
            <a:custGeom>
              <a:rect b="b" l="l" r="r" t="t"/>
              <a:pathLst>
                <a:path extrusionOk="0" h="1146936" w="1062141">
                  <a:moveTo>
                    <a:pt x="427101" y="1146937"/>
                  </a:moveTo>
                  <a:cubicBezTo>
                    <a:pt x="297180" y="1146937"/>
                    <a:pt x="179451" y="1107186"/>
                    <a:pt x="86551" y="1031939"/>
                  </a:cubicBezTo>
                  <a:cubicBezTo>
                    <a:pt x="54211" y="1005580"/>
                    <a:pt x="25153" y="975436"/>
                    <a:pt x="0" y="942150"/>
                  </a:cubicBezTo>
                  <a:lnTo>
                    <a:pt x="0" y="209550"/>
                  </a:lnTo>
                  <a:cubicBezTo>
                    <a:pt x="110046" y="74104"/>
                    <a:pt x="263970" y="0"/>
                    <a:pt x="433642" y="0"/>
                  </a:cubicBezTo>
                  <a:cubicBezTo>
                    <a:pt x="563817" y="0"/>
                    <a:pt x="697929" y="43243"/>
                    <a:pt x="821563" y="125095"/>
                  </a:cubicBezTo>
                  <a:cubicBezTo>
                    <a:pt x="957142" y="214681"/>
                    <a:pt x="1044715" y="360978"/>
                    <a:pt x="1059625" y="522796"/>
                  </a:cubicBezTo>
                  <a:cubicBezTo>
                    <a:pt x="1074928" y="683070"/>
                    <a:pt x="1019937" y="837438"/>
                    <a:pt x="908685" y="946340"/>
                  </a:cubicBezTo>
                  <a:cubicBezTo>
                    <a:pt x="778320" y="1073721"/>
                    <a:pt x="602806" y="1146937"/>
                    <a:pt x="427101" y="1146937"/>
                  </a:cubicBezTo>
                  <a:close/>
                </a:path>
              </a:pathLst>
            </a:custGeom>
            <a:solidFill>
              <a:srgbClr val="FFFFFF">
                <a:alpha val="40784"/>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 name="Google Shape;32;p22"/>
            <p:cNvSpPr/>
            <p:nvPr/>
          </p:nvSpPr>
          <p:spPr>
            <a:xfrm>
              <a:off x="232346" y="3622484"/>
              <a:ext cx="704594" cy="666750"/>
            </a:xfrm>
            <a:custGeom>
              <a:rect b="b" l="l" r="r" t="t"/>
              <a:pathLst>
                <a:path extrusionOk="0" h="666750" w="704594">
                  <a:moveTo>
                    <a:pt x="335471" y="666560"/>
                  </a:moveTo>
                  <a:cubicBezTo>
                    <a:pt x="259559" y="666414"/>
                    <a:pt x="186555" y="637350"/>
                    <a:pt x="131318" y="585280"/>
                  </a:cubicBezTo>
                  <a:cubicBezTo>
                    <a:pt x="53276" y="513779"/>
                    <a:pt x="5778" y="418529"/>
                    <a:pt x="0" y="323533"/>
                  </a:cubicBezTo>
                  <a:cubicBezTo>
                    <a:pt x="161544" y="295339"/>
                    <a:pt x="299148" y="207455"/>
                    <a:pt x="377889" y="82233"/>
                  </a:cubicBezTo>
                  <a:cubicBezTo>
                    <a:pt x="394272" y="56134"/>
                    <a:pt x="412559" y="28448"/>
                    <a:pt x="432308" y="0"/>
                  </a:cubicBezTo>
                  <a:cubicBezTo>
                    <a:pt x="477850" y="11843"/>
                    <a:pt x="521487" y="30080"/>
                    <a:pt x="561912" y="54166"/>
                  </a:cubicBezTo>
                  <a:cubicBezTo>
                    <a:pt x="638486" y="99511"/>
                    <a:pt x="689991" y="177514"/>
                    <a:pt x="701612" y="265748"/>
                  </a:cubicBezTo>
                  <a:cubicBezTo>
                    <a:pt x="715086" y="364389"/>
                    <a:pt x="682447" y="463747"/>
                    <a:pt x="613093" y="535178"/>
                  </a:cubicBezTo>
                  <a:cubicBezTo>
                    <a:pt x="532511" y="620014"/>
                    <a:pt x="433959" y="666750"/>
                    <a:pt x="335598" y="666750"/>
                  </a:cubicBezTo>
                  <a:close/>
                </a:path>
              </a:pathLst>
            </a:custGeom>
            <a:solidFill>
              <a:srgbClr val="FFFFFF">
                <a:alpha val="14901"/>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 name="Google Shape;33;p22"/>
            <p:cNvSpPr/>
            <p:nvPr/>
          </p:nvSpPr>
          <p:spPr>
            <a:xfrm>
              <a:off x="1429225" y="923925"/>
              <a:ext cx="1113147" cy="1071752"/>
            </a:xfrm>
            <a:custGeom>
              <a:rect b="b" l="l" r="r" t="t"/>
              <a:pathLst>
                <a:path extrusionOk="0" h="1071752" w="1113147">
                  <a:moveTo>
                    <a:pt x="530448" y="1071689"/>
                  </a:moveTo>
                  <a:cubicBezTo>
                    <a:pt x="411195" y="1071689"/>
                    <a:pt x="299752" y="1027239"/>
                    <a:pt x="208122" y="943356"/>
                  </a:cubicBezTo>
                  <a:cubicBezTo>
                    <a:pt x="82011" y="827913"/>
                    <a:pt x="6382" y="673799"/>
                    <a:pt x="477" y="520573"/>
                  </a:cubicBezTo>
                  <a:cubicBezTo>
                    <a:pt x="-5226" y="395675"/>
                    <a:pt x="40437" y="273882"/>
                    <a:pt x="126842" y="183515"/>
                  </a:cubicBezTo>
                  <a:cubicBezTo>
                    <a:pt x="239300" y="63437"/>
                    <a:pt x="379762" y="0"/>
                    <a:pt x="533242" y="0"/>
                  </a:cubicBezTo>
                  <a:cubicBezTo>
                    <a:pt x="648367" y="0"/>
                    <a:pt x="770922" y="36259"/>
                    <a:pt x="887762" y="104838"/>
                  </a:cubicBezTo>
                  <a:cubicBezTo>
                    <a:pt x="1007841" y="175324"/>
                    <a:pt x="1088232" y="297116"/>
                    <a:pt x="1108234" y="438849"/>
                  </a:cubicBezTo>
                  <a:cubicBezTo>
                    <a:pt x="1129951" y="592836"/>
                    <a:pt x="1079024" y="747903"/>
                    <a:pt x="968534" y="864298"/>
                  </a:cubicBezTo>
                  <a:cubicBezTo>
                    <a:pt x="841534" y="998093"/>
                    <a:pt x="686023" y="1071753"/>
                    <a:pt x="530765" y="1071753"/>
                  </a:cubicBezTo>
                  <a:close/>
                </a:path>
              </a:pathLst>
            </a:custGeom>
            <a:solidFill>
              <a:srgbClr val="FFFFFF">
                <a:alpha val="40784"/>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 name="Google Shape;34;p22"/>
            <p:cNvSpPr/>
            <p:nvPr/>
          </p:nvSpPr>
          <p:spPr>
            <a:xfrm>
              <a:off x="3175" y="1844675"/>
              <a:ext cx="1419722" cy="2104390"/>
            </a:xfrm>
            <a:custGeom>
              <a:rect b="b" l="l" r="r" t="t"/>
              <a:pathLst>
                <a:path extrusionOk="0" h="2104390" w="1419722">
                  <a:moveTo>
                    <a:pt x="121285" y="2104390"/>
                  </a:moveTo>
                  <a:cubicBezTo>
                    <a:pt x="80546" y="2104428"/>
                    <a:pt x="39908" y="2100320"/>
                    <a:pt x="0" y="2092134"/>
                  </a:cubicBezTo>
                  <a:lnTo>
                    <a:pt x="0" y="632841"/>
                  </a:lnTo>
                  <a:lnTo>
                    <a:pt x="319977" y="237680"/>
                  </a:lnTo>
                  <a:cubicBezTo>
                    <a:pt x="444119" y="84392"/>
                    <a:pt x="612077" y="0"/>
                    <a:pt x="793369" y="0"/>
                  </a:cubicBezTo>
                  <a:cubicBezTo>
                    <a:pt x="934911" y="0"/>
                    <a:pt x="1072198" y="50800"/>
                    <a:pt x="1190308" y="146050"/>
                  </a:cubicBezTo>
                  <a:cubicBezTo>
                    <a:pt x="1455909" y="361118"/>
                    <a:pt x="1496879" y="750773"/>
                    <a:pt x="1281811" y="1016381"/>
                  </a:cubicBezTo>
                  <a:cubicBezTo>
                    <a:pt x="1210882" y="1103884"/>
                    <a:pt x="1134174" y="1191959"/>
                    <a:pt x="1053211" y="1285113"/>
                  </a:cubicBezTo>
                  <a:cubicBezTo>
                    <a:pt x="890334" y="1471994"/>
                    <a:pt x="721868" y="1665288"/>
                    <a:pt x="601917" y="1856296"/>
                  </a:cubicBezTo>
                  <a:cubicBezTo>
                    <a:pt x="505905" y="2009203"/>
                    <a:pt x="321818" y="2103946"/>
                    <a:pt x="121603" y="2103946"/>
                  </a:cubicBezTo>
                  <a:close/>
                </a:path>
              </a:pathLst>
            </a:custGeom>
            <a:solidFill>
              <a:srgbClr val="FFFFFF">
                <a:alpha val="40784"/>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 name="Google Shape;35;p22"/>
            <p:cNvSpPr/>
            <p:nvPr/>
          </p:nvSpPr>
          <p:spPr>
            <a:xfrm>
              <a:off x="1178940" y="5810426"/>
              <a:ext cx="273352" cy="260490"/>
            </a:xfrm>
            <a:custGeom>
              <a:rect b="b" l="l" r="r" t="t"/>
              <a:pathLst>
                <a:path extrusionOk="0" h="260490" w="273352">
                  <a:moveTo>
                    <a:pt x="145733" y="260491"/>
                  </a:moveTo>
                  <a:cubicBezTo>
                    <a:pt x="113278" y="259868"/>
                    <a:pt x="81496" y="251137"/>
                    <a:pt x="53277" y="235091"/>
                  </a:cubicBezTo>
                  <a:cubicBezTo>
                    <a:pt x="24702" y="219406"/>
                    <a:pt x="5080" y="186323"/>
                    <a:pt x="826" y="146571"/>
                  </a:cubicBezTo>
                  <a:cubicBezTo>
                    <a:pt x="-3429" y="106820"/>
                    <a:pt x="8954" y="67451"/>
                    <a:pt x="33401" y="46242"/>
                  </a:cubicBezTo>
                  <a:cubicBezTo>
                    <a:pt x="66739" y="17286"/>
                    <a:pt x="109601" y="14"/>
                    <a:pt x="148527" y="14"/>
                  </a:cubicBezTo>
                  <a:cubicBezTo>
                    <a:pt x="175749" y="-406"/>
                    <a:pt x="202248" y="8770"/>
                    <a:pt x="223393" y="25921"/>
                  </a:cubicBezTo>
                  <a:cubicBezTo>
                    <a:pt x="281229" y="72791"/>
                    <a:pt x="290151" y="157659"/>
                    <a:pt x="243332" y="215532"/>
                  </a:cubicBezTo>
                  <a:cubicBezTo>
                    <a:pt x="219577" y="244889"/>
                    <a:pt x="183484" y="261494"/>
                    <a:pt x="145733" y="260427"/>
                  </a:cubicBezTo>
                  <a:close/>
                </a:path>
              </a:pathLst>
            </a:custGeom>
            <a:solidFill>
              <a:srgbClr val="FFFFFF">
                <a:alpha val="14901"/>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36" name="Google Shape;36;p22"/>
          <p:cNvSpPr txBox="1"/>
          <p:nvPr>
            <p:ph idx="12" type="sldNum"/>
          </p:nvPr>
        </p:nvSpPr>
        <p:spPr>
          <a:xfrm>
            <a:off x="8480584" y="4749851"/>
            <a:ext cx="548700" cy="39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89" name="Shape 89"/>
        <p:cNvGrpSpPr/>
        <p:nvPr/>
      </p:nvGrpSpPr>
      <p:grpSpPr>
        <a:xfrm>
          <a:off x="0" y="0"/>
          <a:ext cx="0" cy="0"/>
          <a:chOff x="0" y="0"/>
          <a:chExt cx="0" cy="0"/>
        </a:xfrm>
      </p:grpSpPr>
      <p:sp>
        <p:nvSpPr>
          <p:cNvPr id="90" name="Google Shape;90;p31"/>
          <p:cNvSpPr txBox="1"/>
          <p:nvPr>
            <p:ph type="title"/>
          </p:nvPr>
        </p:nvSpPr>
        <p:spPr>
          <a:xfrm>
            <a:off x="628690" y="273844"/>
            <a:ext cx="7887300" cy="994200"/>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1" name="Google Shape;91;p3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2" name="Google Shape;92;p3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3" name="Google Shape;93;p3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94" name="Shape 94"/>
        <p:cNvGrpSpPr/>
        <p:nvPr/>
      </p:nvGrpSpPr>
      <p:grpSpPr>
        <a:xfrm>
          <a:off x="0" y="0"/>
          <a:ext cx="0" cy="0"/>
          <a:chOff x="0" y="0"/>
          <a:chExt cx="0" cy="0"/>
        </a:xfrm>
      </p:grpSpPr>
      <p:sp>
        <p:nvSpPr>
          <p:cNvPr id="95" name="Google Shape;95;p32"/>
          <p:cNvSpPr txBox="1"/>
          <p:nvPr>
            <p:ph type="title"/>
          </p:nvPr>
        </p:nvSpPr>
        <p:spPr>
          <a:xfrm>
            <a:off x="629881" y="342900"/>
            <a:ext cx="2949000" cy="1200300"/>
          </a:xfrm>
          <a:prstGeom prst="rect">
            <a:avLst/>
          </a:prstGeom>
          <a:noFill/>
          <a:ln>
            <a:noFill/>
          </a:ln>
        </p:spPr>
        <p:txBody>
          <a:bodyPr anchorCtr="0" anchor="b" bIns="34275" lIns="68575" spcFirstLastPara="1" rIns="68575" wrap="square" tIns="34275">
            <a:noAutofit/>
          </a:bodyPr>
          <a:lstStyle>
            <a:lvl1pPr lvl="0" marR="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6" name="Google Shape;96;p32"/>
          <p:cNvSpPr/>
          <p:nvPr>
            <p:ph idx="2" type="pic"/>
          </p:nvPr>
        </p:nvSpPr>
        <p:spPr>
          <a:xfrm>
            <a:off x="3887638" y="740569"/>
            <a:ext cx="46296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97" name="Google Shape;97;p32"/>
          <p:cNvSpPr txBox="1"/>
          <p:nvPr>
            <p:ph idx="1" type="body"/>
          </p:nvPr>
        </p:nvSpPr>
        <p:spPr>
          <a:xfrm>
            <a:off x="629881" y="1543050"/>
            <a:ext cx="2949000" cy="285870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98" name="Google Shape;98;p3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9" name="Google Shape;99;p3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0" name="Google Shape;100;p3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01" name="Shape 101"/>
        <p:cNvGrpSpPr/>
        <p:nvPr/>
      </p:nvGrpSpPr>
      <p:grpSpPr>
        <a:xfrm>
          <a:off x="0" y="0"/>
          <a:ext cx="0" cy="0"/>
          <a:chOff x="0" y="0"/>
          <a:chExt cx="0" cy="0"/>
        </a:xfrm>
      </p:grpSpPr>
      <p:sp>
        <p:nvSpPr>
          <p:cNvPr id="102" name="Google Shape;102;p33"/>
          <p:cNvSpPr txBox="1"/>
          <p:nvPr>
            <p:ph type="title"/>
          </p:nvPr>
        </p:nvSpPr>
        <p:spPr>
          <a:xfrm>
            <a:off x="628690" y="273844"/>
            <a:ext cx="7887300" cy="994200"/>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03" name="Google Shape;103;p33"/>
          <p:cNvSpPr txBox="1"/>
          <p:nvPr>
            <p:ph idx="1" type="body"/>
          </p:nvPr>
        </p:nvSpPr>
        <p:spPr>
          <a:xfrm rot="5400000">
            <a:off x="2940692" y="-942582"/>
            <a:ext cx="3263400" cy="78870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4" name="Google Shape;104;p3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5" name="Google Shape;105;p3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6" name="Google Shape;106;p3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07" name="Shape 107"/>
        <p:cNvGrpSpPr/>
        <p:nvPr/>
      </p:nvGrpSpPr>
      <p:grpSpPr>
        <a:xfrm>
          <a:off x="0" y="0"/>
          <a:ext cx="0" cy="0"/>
          <a:chOff x="0" y="0"/>
          <a:chExt cx="0" cy="0"/>
        </a:xfrm>
      </p:grpSpPr>
      <p:sp>
        <p:nvSpPr>
          <p:cNvPr id="108" name="Google Shape;108;p34"/>
          <p:cNvSpPr txBox="1"/>
          <p:nvPr>
            <p:ph type="title"/>
          </p:nvPr>
        </p:nvSpPr>
        <p:spPr>
          <a:xfrm rot="5400000">
            <a:off x="5350592" y="1467544"/>
            <a:ext cx="4359000" cy="1971600"/>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09" name="Google Shape;109;p34"/>
          <p:cNvSpPr txBox="1"/>
          <p:nvPr>
            <p:ph idx="1" type="body"/>
          </p:nvPr>
        </p:nvSpPr>
        <p:spPr>
          <a:xfrm rot="5400000">
            <a:off x="1349734" y="-447206"/>
            <a:ext cx="4359000" cy="58011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10" name="Google Shape;110;p3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1" name="Google Shape;111;p3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2" name="Google Shape;112;p3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3" name="Shape 113"/>
        <p:cNvGrpSpPr/>
        <p:nvPr/>
      </p:nvGrpSpPr>
      <p:grpSpPr>
        <a:xfrm>
          <a:off x="0" y="0"/>
          <a:ext cx="0" cy="0"/>
          <a:chOff x="0" y="0"/>
          <a:chExt cx="0" cy="0"/>
        </a:xfrm>
      </p:grpSpPr>
      <p:sp>
        <p:nvSpPr>
          <p:cNvPr id="114" name="Google Shape;114;p35"/>
          <p:cNvSpPr txBox="1"/>
          <p:nvPr>
            <p:ph type="title"/>
          </p:nvPr>
        </p:nvSpPr>
        <p:spPr>
          <a:xfrm>
            <a:off x="311700" y="445025"/>
            <a:ext cx="8520000" cy="572700"/>
          </a:xfrm>
          <a:prstGeom prst="rect">
            <a:avLst/>
          </a:prstGeom>
          <a:noFill/>
          <a:ln>
            <a:noFill/>
          </a:ln>
        </p:spPr>
        <p:txBody>
          <a:bodyPr anchorCtr="0" anchor="t" bIns="100000" lIns="100000" spcFirstLastPara="1" rIns="100000" wrap="square" tIns="100000">
            <a:noAutofit/>
          </a:bodyPr>
          <a:lstStyle>
            <a:lvl1pPr lvl="0" algn="l">
              <a:lnSpc>
                <a:spcPct val="100000"/>
              </a:lnSpc>
              <a:spcBef>
                <a:spcPts val="0"/>
              </a:spcBef>
              <a:spcAft>
                <a:spcPts val="0"/>
              </a:spcAft>
              <a:buSzPts val="3100"/>
              <a:buNone/>
              <a:defRPr/>
            </a:lvl1pPr>
            <a:lvl2pPr lvl="1" algn="l">
              <a:lnSpc>
                <a:spcPct val="100000"/>
              </a:lnSpc>
              <a:spcBef>
                <a:spcPts val="0"/>
              </a:spcBef>
              <a:spcAft>
                <a:spcPts val="0"/>
              </a:spcAft>
              <a:buSzPts val="3100"/>
              <a:buNone/>
              <a:defRPr/>
            </a:lvl2pPr>
            <a:lvl3pPr lvl="2" algn="l">
              <a:lnSpc>
                <a:spcPct val="100000"/>
              </a:lnSpc>
              <a:spcBef>
                <a:spcPts val="0"/>
              </a:spcBef>
              <a:spcAft>
                <a:spcPts val="0"/>
              </a:spcAft>
              <a:buSzPts val="3100"/>
              <a:buNone/>
              <a:defRPr/>
            </a:lvl3pPr>
            <a:lvl4pPr lvl="3" algn="l">
              <a:lnSpc>
                <a:spcPct val="100000"/>
              </a:lnSpc>
              <a:spcBef>
                <a:spcPts val="0"/>
              </a:spcBef>
              <a:spcAft>
                <a:spcPts val="0"/>
              </a:spcAft>
              <a:buSzPts val="3100"/>
              <a:buNone/>
              <a:defRPr/>
            </a:lvl4pPr>
            <a:lvl5pPr lvl="4" algn="l">
              <a:lnSpc>
                <a:spcPct val="100000"/>
              </a:lnSpc>
              <a:spcBef>
                <a:spcPts val="0"/>
              </a:spcBef>
              <a:spcAft>
                <a:spcPts val="0"/>
              </a:spcAft>
              <a:buSzPts val="3100"/>
              <a:buNone/>
              <a:defRPr/>
            </a:lvl5pPr>
            <a:lvl6pPr lvl="5" algn="l">
              <a:lnSpc>
                <a:spcPct val="100000"/>
              </a:lnSpc>
              <a:spcBef>
                <a:spcPts val="0"/>
              </a:spcBef>
              <a:spcAft>
                <a:spcPts val="0"/>
              </a:spcAft>
              <a:buSzPts val="3100"/>
              <a:buNone/>
              <a:defRPr/>
            </a:lvl6pPr>
            <a:lvl7pPr lvl="6" algn="l">
              <a:lnSpc>
                <a:spcPct val="100000"/>
              </a:lnSpc>
              <a:spcBef>
                <a:spcPts val="0"/>
              </a:spcBef>
              <a:spcAft>
                <a:spcPts val="0"/>
              </a:spcAft>
              <a:buSzPts val="3100"/>
              <a:buNone/>
              <a:defRPr/>
            </a:lvl7pPr>
            <a:lvl8pPr lvl="7" algn="l">
              <a:lnSpc>
                <a:spcPct val="100000"/>
              </a:lnSpc>
              <a:spcBef>
                <a:spcPts val="0"/>
              </a:spcBef>
              <a:spcAft>
                <a:spcPts val="0"/>
              </a:spcAft>
              <a:buSzPts val="3100"/>
              <a:buNone/>
              <a:defRPr/>
            </a:lvl8pPr>
            <a:lvl9pPr lvl="8" algn="l">
              <a:lnSpc>
                <a:spcPct val="100000"/>
              </a:lnSpc>
              <a:spcBef>
                <a:spcPts val="0"/>
              </a:spcBef>
              <a:spcAft>
                <a:spcPts val="0"/>
              </a:spcAft>
              <a:buSzPts val="3100"/>
              <a:buNone/>
              <a:defRPr/>
            </a:lvl9pPr>
          </a:lstStyle>
          <a:p/>
        </p:txBody>
      </p:sp>
      <p:sp>
        <p:nvSpPr>
          <p:cNvPr id="115" name="Google Shape;115;p35"/>
          <p:cNvSpPr txBox="1"/>
          <p:nvPr>
            <p:ph idx="1" type="body"/>
          </p:nvPr>
        </p:nvSpPr>
        <p:spPr>
          <a:xfrm>
            <a:off x="311700" y="1152474"/>
            <a:ext cx="8520000" cy="3416100"/>
          </a:xfrm>
          <a:prstGeom prst="rect">
            <a:avLst/>
          </a:prstGeom>
          <a:noFill/>
          <a:ln>
            <a:noFill/>
          </a:ln>
        </p:spPr>
        <p:txBody>
          <a:bodyPr anchorCtr="0" anchor="t" bIns="100000" lIns="100000" spcFirstLastPara="1" rIns="100000" wrap="square" tIns="100000">
            <a:noAutofit/>
          </a:bodyPr>
          <a:lstStyle>
            <a:lvl1pPr indent="-355600" lvl="0" marL="457200" algn="l">
              <a:lnSpc>
                <a:spcPct val="115000"/>
              </a:lnSpc>
              <a:spcBef>
                <a:spcPts val="0"/>
              </a:spcBef>
              <a:spcAft>
                <a:spcPts val="0"/>
              </a:spcAft>
              <a:buSzPts val="2000"/>
              <a:buChar char="●"/>
              <a:defRPr/>
            </a:lvl1pPr>
            <a:lvl2pPr indent="-330200" lvl="1" marL="914400" algn="l">
              <a:lnSpc>
                <a:spcPct val="115000"/>
              </a:lnSpc>
              <a:spcBef>
                <a:spcPts val="1700"/>
              </a:spcBef>
              <a:spcAft>
                <a:spcPts val="0"/>
              </a:spcAft>
              <a:buSzPts val="1600"/>
              <a:buChar char="○"/>
              <a:defRPr/>
            </a:lvl2pPr>
            <a:lvl3pPr indent="-330200" lvl="2" marL="1371600" algn="l">
              <a:lnSpc>
                <a:spcPct val="115000"/>
              </a:lnSpc>
              <a:spcBef>
                <a:spcPts val="1700"/>
              </a:spcBef>
              <a:spcAft>
                <a:spcPts val="0"/>
              </a:spcAft>
              <a:buSzPts val="1600"/>
              <a:buChar char="■"/>
              <a:defRPr/>
            </a:lvl3pPr>
            <a:lvl4pPr indent="-330200" lvl="3" marL="1828800" algn="l">
              <a:lnSpc>
                <a:spcPct val="115000"/>
              </a:lnSpc>
              <a:spcBef>
                <a:spcPts val="1700"/>
              </a:spcBef>
              <a:spcAft>
                <a:spcPts val="0"/>
              </a:spcAft>
              <a:buSzPts val="1600"/>
              <a:buChar char="●"/>
              <a:defRPr/>
            </a:lvl4pPr>
            <a:lvl5pPr indent="-330200" lvl="4" marL="2286000" algn="l">
              <a:lnSpc>
                <a:spcPct val="115000"/>
              </a:lnSpc>
              <a:spcBef>
                <a:spcPts val="1700"/>
              </a:spcBef>
              <a:spcAft>
                <a:spcPts val="0"/>
              </a:spcAft>
              <a:buSzPts val="1600"/>
              <a:buChar char="○"/>
              <a:defRPr/>
            </a:lvl5pPr>
            <a:lvl6pPr indent="-330200" lvl="5" marL="2743200" algn="l">
              <a:lnSpc>
                <a:spcPct val="115000"/>
              </a:lnSpc>
              <a:spcBef>
                <a:spcPts val="1700"/>
              </a:spcBef>
              <a:spcAft>
                <a:spcPts val="0"/>
              </a:spcAft>
              <a:buSzPts val="1600"/>
              <a:buChar char="■"/>
              <a:defRPr/>
            </a:lvl6pPr>
            <a:lvl7pPr indent="-330200" lvl="6" marL="3200400" algn="l">
              <a:lnSpc>
                <a:spcPct val="115000"/>
              </a:lnSpc>
              <a:spcBef>
                <a:spcPts val="1700"/>
              </a:spcBef>
              <a:spcAft>
                <a:spcPts val="0"/>
              </a:spcAft>
              <a:buSzPts val="1600"/>
              <a:buChar char="●"/>
              <a:defRPr/>
            </a:lvl7pPr>
            <a:lvl8pPr indent="-330200" lvl="7" marL="3657600" algn="l">
              <a:lnSpc>
                <a:spcPct val="115000"/>
              </a:lnSpc>
              <a:spcBef>
                <a:spcPts val="1700"/>
              </a:spcBef>
              <a:spcAft>
                <a:spcPts val="0"/>
              </a:spcAft>
              <a:buSzPts val="1600"/>
              <a:buChar char="○"/>
              <a:defRPr/>
            </a:lvl8pPr>
            <a:lvl9pPr indent="-330200" lvl="8" marL="4114800" algn="l">
              <a:lnSpc>
                <a:spcPct val="115000"/>
              </a:lnSpc>
              <a:spcBef>
                <a:spcPts val="1700"/>
              </a:spcBef>
              <a:spcAft>
                <a:spcPts val="1700"/>
              </a:spcAft>
              <a:buSzPts val="1600"/>
              <a:buChar char="■"/>
              <a:defRPr/>
            </a:lvl9pPr>
          </a:lstStyle>
          <a:p/>
        </p:txBody>
      </p:sp>
      <p:sp>
        <p:nvSpPr>
          <p:cNvPr id="116" name="Google Shape;116;p35"/>
          <p:cNvSpPr txBox="1"/>
          <p:nvPr>
            <p:ph idx="12" type="sldNum"/>
          </p:nvPr>
        </p:nvSpPr>
        <p:spPr>
          <a:xfrm>
            <a:off x="8472458" y="4663217"/>
            <a:ext cx="549300" cy="393300"/>
          </a:xfrm>
          <a:prstGeom prst="rect">
            <a:avLst/>
          </a:prstGeom>
          <a:noFill/>
          <a:ln>
            <a:noFill/>
          </a:ln>
        </p:spPr>
        <p:txBody>
          <a:bodyPr anchorCtr="0" anchor="ctr" bIns="100000" lIns="100000" spcFirstLastPara="1" rIns="100000" wrap="square" tIns="1000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17" name="Google Shape;117;p35"/>
          <p:cNvPicPr preferRelativeResize="0"/>
          <p:nvPr/>
        </p:nvPicPr>
        <p:blipFill rotWithShape="1">
          <a:blip r:embed="rId2">
            <a:alphaModFix/>
          </a:blip>
          <a:srcRect b="0" l="0" r="0" t="0"/>
          <a:stretch/>
        </p:blipFill>
        <p:spPr>
          <a:xfrm>
            <a:off x="8050696" y="1"/>
            <a:ext cx="1073426" cy="5143500"/>
          </a:xfrm>
          <a:prstGeom prst="rect">
            <a:avLst/>
          </a:prstGeom>
          <a:noFill/>
          <a:ln>
            <a:noFill/>
          </a:ln>
        </p:spPr>
      </p:pic>
      <p:pic>
        <p:nvPicPr>
          <p:cNvPr id="118" name="Google Shape;118;p35"/>
          <p:cNvPicPr preferRelativeResize="0"/>
          <p:nvPr/>
        </p:nvPicPr>
        <p:blipFill rotWithShape="1">
          <a:blip r:embed="rId3">
            <a:alphaModFix/>
          </a:blip>
          <a:srcRect b="0" l="0" r="0" t="0"/>
          <a:stretch/>
        </p:blipFill>
        <p:spPr>
          <a:xfrm>
            <a:off x="7014485" y="99413"/>
            <a:ext cx="1808631" cy="3932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p:cSld name="BLANK_2">
    <p:spTree>
      <p:nvGrpSpPr>
        <p:cNvPr id="119" name="Shape 119"/>
        <p:cNvGrpSpPr/>
        <p:nvPr/>
      </p:nvGrpSpPr>
      <p:grpSpPr>
        <a:xfrm>
          <a:off x="0" y="0"/>
          <a:ext cx="0" cy="0"/>
          <a:chOff x="0" y="0"/>
          <a:chExt cx="0" cy="0"/>
        </a:xfrm>
      </p:grpSpPr>
      <p:sp>
        <p:nvSpPr>
          <p:cNvPr id="120" name="Google Shape;120;p3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21" name="Google Shape;121;p3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22" name="Google Shape;122;p3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1">
  <p:cSld name="BLANK_3">
    <p:spTree>
      <p:nvGrpSpPr>
        <p:cNvPr id="123" name="Shape 123"/>
        <p:cNvGrpSpPr/>
        <p:nvPr/>
      </p:nvGrpSpPr>
      <p:grpSpPr>
        <a:xfrm>
          <a:off x="0" y="0"/>
          <a:ext cx="0" cy="0"/>
          <a:chOff x="0" y="0"/>
          <a:chExt cx="0" cy="0"/>
        </a:xfrm>
      </p:grpSpPr>
      <p:sp>
        <p:nvSpPr>
          <p:cNvPr id="124" name="Google Shape;124;p3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25" name="Google Shape;125;p3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26" name="Google Shape;126;p3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1" name="Shape 131"/>
        <p:cNvGrpSpPr/>
        <p:nvPr/>
      </p:nvGrpSpPr>
      <p:grpSpPr>
        <a:xfrm>
          <a:off x="0" y="0"/>
          <a:ext cx="0" cy="0"/>
          <a:chOff x="0" y="0"/>
          <a:chExt cx="0" cy="0"/>
        </a:xfrm>
      </p:grpSpPr>
      <p:sp>
        <p:nvSpPr>
          <p:cNvPr id="132" name="Google Shape;132;p3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3" name="Google Shape;133;p3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4" name="Google Shape;134;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5" name="Shape 135"/>
        <p:cNvGrpSpPr/>
        <p:nvPr/>
      </p:nvGrpSpPr>
      <p:grpSpPr>
        <a:xfrm>
          <a:off x="0" y="0"/>
          <a:ext cx="0" cy="0"/>
          <a:chOff x="0" y="0"/>
          <a:chExt cx="0" cy="0"/>
        </a:xfrm>
      </p:grpSpPr>
      <p:sp>
        <p:nvSpPr>
          <p:cNvPr id="136" name="Google Shape;136;p4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37" name="Google Shape;137;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8" name="Shape 138"/>
        <p:cNvGrpSpPr/>
        <p:nvPr/>
      </p:nvGrpSpPr>
      <p:grpSpPr>
        <a:xfrm>
          <a:off x="0" y="0"/>
          <a:ext cx="0" cy="0"/>
          <a:chOff x="0" y="0"/>
          <a:chExt cx="0" cy="0"/>
        </a:xfrm>
      </p:grpSpPr>
      <p:sp>
        <p:nvSpPr>
          <p:cNvPr id="139" name="Google Shape;139;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0" name="Google Shape;140;p4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1" name="Google Shape;141;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 name="Shape 37"/>
        <p:cNvGrpSpPr/>
        <p:nvPr/>
      </p:nvGrpSpPr>
      <p:grpSpPr>
        <a:xfrm>
          <a:off x="0" y="0"/>
          <a:ext cx="0" cy="0"/>
          <a:chOff x="0" y="0"/>
          <a:chExt cx="0" cy="0"/>
        </a:xfrm>
      </p:grpSpPr>
      <p:sp>
        <p:nvSpPr>
          <p:cNvPr id="38" name="Google Shape;38;p23"/>
          <p:cNvSpPr txBox="1"/>
          <p:nvPr>
            <p:ph idx="10" type="dt"/>
          </p:nvPr>
        </p:nvSpPr>
        <p:spPr>
          <a:xfrm>
            <a:off x="228600" y="3178175"/>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3"/>
          <p:cNvSpPr txBox="1"/>
          <p:nvPr>
            <p:ph idx="11" type="ftr"/>
          </p:nvPr>
        </p:nvSpPr>
        <p:spPr>
          <a:xfrm>
            <a:off x="1562100" y="3178175"/>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3"/>
          <p:cNvSpPr txBox="1"/>
          <p:nvPr>
            <p:ph idx="12" type="sldNum"/>
          </p:nvPr>
        </p:nvSpPr>
        <p:spPr>
          <a:xfrm>
            <a:off x="3276600" y="3178175"/>
            <a:ext cx="1066800" cy="18256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2" name="Shape 142"/>
        <p:cNvGrpSpPr/>
        <p:nvPr/>
      </p:nvGrpSpPr>
      <p:grpSpPr>
        <a:xfrm>
          <a:off x="0" y="0"/>
          <a:ext cx="0" cy="0"/>
          <a:chOff x="0" y="0"/>
          <a:chExt cx="0" cy="0"/>
        </a:xfrm>
      </p:grpSpPr>
      <p:sp>
        <p:nvSpPr>
          <p:cNvPr id="143" name="Google Shape;143;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4" name="Google Shape;144;p4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5" name="Google Shape;145;p4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6" name="Google Shape;146;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7" name="Shape 147"/>
        <p:cNvGrpSpPr/>
        <p:nvPr/>
      </p:nvGrpSpPr>
      <p:grpSpPr>
        <a:xfrm>
          <a:off x="0" y="0"/>
          <a:ext cx="0" cy="0"/>
          <a:chOff x="0" y="0"/>
          <a:chExt cx="0" cy="0"/>
        </a:xfrm>
      </p:grpSpPr>
      <p:sp>
        <p:nvSpPr>
          <p:cNvPr id="148" name="Google Shape;148;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9" name="Google Shape;149;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0" name="Shape 150"/>
        <p:cNvGrpSpPr/>
        <p:nvPr/>
      </p:nvGrpSpPr>
      <p:grpSpPr>
        <a:xfrm>
          <a:off x="0" y="0"/>
          <a:ext cx="0" cy="0"/>
          <a:chOff x="0" y="0"/>
          <a:chExt cx="0" cy="0"/>
        </a:xfrm>
      </p:grpSpPr>
      <p:sp>
        <p:nvSpPr>
          <p:cNvPr id="151" name="Google Shape;151;p4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52" name="Google Shape;152;p4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53" name="Google Shape;153;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4" name="Shape 154"/>
        <p:cNvGrpSpPr/>
        <p:nvPr/>
      </p:nvGrpSpPr>
      <p:grpSpPr>
        <a:xfrm>
          <a:off x="0" y="0"/>
          <a:ext cx="0" cy="0"/>
          <a:chOff x="0" y="0"/>
          <a:chExt cx="0" cy="0"/>
        </a:xfrm>
      </p:grpSpPr>
      <p:sp>
        <p:nvSpPr>
          <p:cNvPr id="155" name="Google Shape;155;p4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56" name="Google Shape;156;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7" name="Shape 157"/>
        <p:cNvGrpSpPr/>
        <p:nvPr/>
      </p:nvGrpSpPr>
      <p:grpSpPr>
        <a:xfrm>
          <a:off x="0" y="0"/>
          <a:ext cx="0" cy="0"/>
          <a:chOff x="0" y="0"/>
          <a:chExt cx="0" cy="0"/>
        </a:xfrm>
      </p:grpSpPr>
      <p:sp>
        <p:nvSpPr>
          <p:cNvPr id="158" name="Google Shape;158;p4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4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60" name="Google Shape;160;p4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1" name="Google Shape;161;p4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2" name="Google Shape;162;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3" name="Shape 163"/>
        <p:cNvGrpSpPr/>
        <p:nvPr/>
      </p:nvGrpSpPr>
      <p:grpSpPr>
        <a:xfrm>
          <a:off x="0" y="0"/>
          <a:ext cx="0" cy="0"/>
          <a:chOff x="0" y="0"/>
          <a:chExt cx="0" cy="0"/>
        </a:xfrm>
      </p:grpSpPr>
      <p:sp>
        <p:nvSpPr>
          <p:cNvPr id="164" name="Google Shape;164;p4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65" name="Google Shape;165;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6" name="Shape 166"/>
        <p:cNvGrpSpPr/>
        <p:nvPr/>
      </p:nvGrpSpPr>
      <p:grpSpPr>
        <a:xfrm>
          <a:off x="0" y="0"/>
          <a:ext cx="0" cy="0"/>
          <a:chOff x="0" y="0"/>
          <a:chExt cx="0" cy="0"/>
        </a:xfrm>
      </p:grpSpPr>
      <p:sp>
        <p:nvSpPr>
          <p:cNvPr id="167" name="Google Shape;167;p4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68" name="Google Shape;168;p4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69" name="Google Shape;169;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0" name="Shape 170"/>
        <p:cNvGrpSpPr/>
        <p:nvPr/>
      </p:nvGrpSpPr>
      <p:grpSpPr>
        <a:xfrm>
          <a:off x="0" y="0"/>
          <a:ext cx="0" cy="0"/>
          <a:chOff x="0" y="0"/>
          <a:chExt cx="0" cy="0"/>
        </a:xfrm>
      </p:grpSpPr>
      <p:sp>
        <p:nvSpPr>
          <p:cNvPr id="171" name="Google Shape;171;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172" name="Shape 172"/>
        <p:cNvGrpSpPr/>
        <p:nvPr/>
      </p:nvGrpSpPr>
      <p:grpSpPr>
        <a:xfrm>
          <a:off x="0" y="0"/>
          <a:ext cx="0" cy="0"/>
          <a:chOff x="0" y="0"/>
          <a:chExt cx="0" cy="0"/>
        </a:xfrm>
      </p:grpSpPr>
      <p:sp>
        <p:nvSpPr>
          <p:cNvPr id="173" name="Google Shape;173;p50"/>
          <p:cNvSpPr txBox="1"/>
          <p:nvPr>
            <p:ph type="title"/>
          </p:nvPr>
        </p:nvSpPr>
        <p:spPr>
          <a:xfrm>
            <a:off x="628650" y="273844"/>
            <a:ext cx="7886700" cy="994200"/>
          </a:xfrm>
          <a:prstGeom prst="rect">
            <a:avLst/>
          </a:prstGeom>
          <a:noFill/>
          <a:ln>
            <a:noFill/>
          </a:ln>
        </p:spPr>
        <p:txBody>
          <a:bodyPr anchorCtr="0" anchor="ctr" bIns="34250" lIns="34250" spcFirstLastPara="1" rIns="34250" wrap="square" tIns="34250">
            <a:normAutofit/>
          </a:bodyPr>
          <a:lstStyle>
            <a:lvl1pPr lvl="0" algn="l">
              <a:lnSpc>
                <a:spcPct val="90000"/>
              </a:lnSpc>
              <a:spcBef>
                <a:spcPts val="0"/>
              </a:spcBef>
              <a:spcAft>
                <a:spcPts val="0"/>
              </a:spcAft>
              <a:buClr>
                <a:srgbClr val="000000"/>
              </a:buClr>
              <a:buSzPts val="1400"/>
              <a:buNone/>
              <a:defRPr/>
            </a:lvl1pPr>
            <a:lvl2pPr lvl="1" algn="l">
              <a:lnSpc>
                <a:spcPct val="90000"/>
              </a:lnSpc>
              <a:spcBef>
                <a:spcPts val="0"/>
              </a:spcBef>
              <a:spcAft>
                <a:spcPts val="0"/>
              </a:spcAft>
              <a:buClr>
                <a:srgbClr val="000000"/>
              </a:buClr>
              <a:buSzPts val="1400"/>
              <a:buNone/>
              <a:defRPr/>
            </a:lvl2pPr>
            <a:lvl3pPr lvl="2" algn="l">
              <a:lnSpc>
                <a:spcPct val="90000"/>
              </a:lnSpc>
              <a:spcBef>
                <a:spcPts val="0"/>
              </a:spcBef>
              <a:spcAft>
                <a:spcPts val="0"/>
              </a:spcAft>
              <a:buClr>
                <a:srgbClr val="000000"/>
              </a:buClr>
              <a:buSzPts val="1400"/>
              <a:buNone/>
              <a:defRPr/>
            </a:lvl3pPr>
            <a:lvl4pPr lvl="3" algn="l">
              <a:lnSpc>
                <a:spcPct val="90000"/>
              </a:lnSpc>
              <a:spcBef>
                <a:spcPts val="0"/>
              </a:spcBef>
              <a:spcAft>
                <a:spcPts val="0"/>
              </a:spcAft>
              <a:buClr>
                <a:srgbClr val="000000"/>
              </a:buClr>
              <a:buSzPts val="1400"/>
              <a:buNone/>
              <a:defRPr/>
            </a:lvl4pPr>
            <a:lvl5pPr lvl="4" algn="l">
              <a:lnSpc>
                <a:spcPct val="90000"/>
              </a:lnSpc>
              <a:spcBef>
                <a:spcPts val="0"/>
              </a:spcBef>
              <a:spcAft>
                <a:spcPts val="0"/>
              </a:spcAft>
              <a:buClr>
                <a:srgbClr val="000000"/>
              </a:buClr>
              <a:buSzPts val="1400"/>
              <a:buNone/>
              <a:defRPr/>
            </a:lvl5pPr>
            <a:lvl6pPr lvl="5" algn="l">
              <a:lnSpc>
                <a:spcPct val="90000"/>
              </a:lnSpc>
              <a:spcBef>
                <a:spcPts val="0"/>
              </a:spcBef>
              <a:spcAft>
                <a:spcPts val="0"/>
              </a:spcAft>
              <a:buClr>
                <a:srgbClr val="000000"/>
              </a:buClr>
              <a:buSzPts val="1400"/>
              <a:buNone/>
              <a:defRPr/>
            </a:lvl6pPr>
            <a:lvl7pPr lvl="6" algn="l">
              <a:lnSpc>
                <a:spcPct val="90000"/>
              </a:lnSpc>
              <a:spcBef>
                <a:spcPts val="0"/>
              </a:spcBef>
              <a:spcAft>
                <a:spcPts val="0"/>
              </a:spcAft>
              <a:buClr>
                <a:srgbClr val="000000"/>
              </a:buClr>
              <a:buSzPts val="1400"/>
              <a:buNone/>
              <a:defRPr/>
            </a:lvl7pPr>
            <a:lvl8pPr lvl="7" algn="l">
              <a:lnSpc>
                <a:spcPct val="90000"/>
              </a:lnSpc>
              <a:spcBef>
                <a:spcPts val="0"/>
              </a:spcBef>
              <a:spcAft>
                <a:spcPts val="0"/>
              </a:spcAft>
              <a:buClr>
                <a:srgbClr val="000000"/>
              </a:buClr>
              <a:buSzPts val="1400"/>
              <a:buNone/>
              <a:defRPr/>
            </a:lvl8pPr>
            <a:lvl9pPr lvl="8" algn="l">
              <a:lnSpc>
                <a:spcPct val="90000"/>
              </a:lnSpc>
              <a:spcBef>
                <a:spcPts val="0"/>
              </a:spcBef>
              <a:spcAft>
                <a:spcPts val="0"/>
              </a:spcAft>
              <a:buClr>
                <a:srgbClr val="000000"/>
              </a:buClr>
              <a:buSzPts val="1400"/>
              <a:buNone/>
              <a:defRPr/>
            </a:lvl9pPr>
          </a:lstStyle>
          <a:p/>
        </p:txBody>
      </p:sp>
      <p:sp>
        <p:nvSpPr>
          <p:cNvPr id="174" name="Google Shape;174;p50"/>
          <p:cNvSpPr txBox="1"/>
          <p:nvPr>
            <p:ph idx="1" type="body"/>
          </p:nvPr>
        </p:nvSpPr>
        <p:spPr>
          <a:xfrm>
            <a:off x="628650" y="1369219"/>
            <a:ext cx="7886700" cy="3263400"/>
          </a:xfrm>
          <a:prstGeom prst="rect">
            <a:avLst/>
          </a:prstGeom>
          <a:noFill/>
          <a:ln>
            <a:noFill/>
          </a:ln>
        </p:spPr>
        <p:txBody>
          <a:bodyPr anchorCtr="0" anchor="t" bIns="34250" lIns="34250" spcFirstLastPara="1" rIns="34250" wrap="square" tIns="34250">
            <a:normAutofit/>
          </a:bodyPr>
          <a:lstStyle>
            <a:lvl1pPr indent="-361950" lvl="0" marL="457200" algn="l">
              <a:lnSpc>
                <a:spcPct val="90000"/>
              </a:lnSpc>
              <a:spcBef>
                <a:spcPts val="800"/>
              </a:spcBef>
              <a:spcAft>
                <a:spcPts val="0"/>
              </a:spcAft>
              <a:buSzPts val="2100"/>
              <a:buChar char="•"/>
              <a:defRPr/>
            </a:lvl1pPr>
            <a:lvl2pPr indent="-361950" lvl="1" marL="914400" algn="l">
              <a:lnSpc>
                <a:spcPct val="90000"/>
              </a:lnSpc>
              <a:spcBef>
                <a:spcPts val="800"/>
              </a:spcBef>
              <a:spcAft>
                <a:spcPts val="0"/>
              </a:spcAft>
              <a:buSzPts val="2100"/>
              <a:buChar char="•"/>
              <a:defRPr/>
            </a:lvl2pPr>
            <a:lvl3pPr indent="-361950" lvl="2" marL="1371600" algn="l">
              <a:lnSpc>
                <a:spcPct val="90000"/>
              </a:lnSpc>
              <a:spcBef>
                <a:spcPts val="800"/>
              </a:spcBef>
              <a:spcAft>
                <a:spcPts val="0"/>
              </a:spcAft>
              <a:buSzPts val="2100"/>
              <a:buChar char="•"/>
              <a:defRPr/>
            </a:lvl3pPr>
            <a:lvl4pPr indent="-361950" lvl="3" marL="1828800" algn="l">
              <a:lnSpc>
                <a:spcPct val="90000"/>
              </a:lnSpc>
              <a:spcBef>
                <a:spcPts val="800"/>
              </a:spcBef>
              <a:spcAft>
                <a:spcPts val="0"/>
              </a:spcAft>
              <a:buSzPts val="2100"/>
              <a:buChar char="•"/>
              <a:defRPr/>
            </a:lvl4pPr>
            <a:lvl5pPr indent="-361950" lvl="4" marL="2286000" algn="l">
              <a:lnSpc>
                <a:spcPct val="90000"/>
              </a:lnSpc>
              <a:spcBef>
                <a:spcPts val="800"/>
              </a:spcBef>
              <a:spcAft>
                <a:spcPts val="0"/>
              </a:spcAft>
              <a:buSzPts val="2100"/>
              <a:buChar char="•"/>
              <a:defRPr/>
            </a:lvl5pPr>
            <a:lvl6pPr indent="-361950" lvl="5" marL="2743200" algn="l">
              <a:lnSpc>
                <a:spcPct val="90000"/>
              </a:lnSpc>
              <a:spcBef>
                <a:spcPts val="800"/>
              </a:spcBef>
              <a:spcAft>
                <a:spcPts val="0"/>
              </a:spcAft>
              <a:buSzPts val="2100"/>
              <a:buChar char="•"/>
              <a:defRPr/>
            </a:lvl6pPr>
            <a:lvl7pPr indent="-361950" lvl="6" marL="3200400" algn="l">
              <a:lnSpc>
                <a:spcPct val="90000"/>
              </a:lnSpc>
              <a:spcBef>
                <a:spcPts val="800"/>
              </a:spcBef>
              <a:spcAft>
                <a:spcPts val="0"/>
              </a:spcAft>
              <a:buSzPts val="2100"/>
              <a:buChar char="•"/>
              <a:defRPr/>
            </a:lvl7pPr>
            <a:lvl8pPr indent="-361950" lvl="7" marL="3657600" algn="l">
              <a:lnSpc>
                <a:spcPct val="90000"/>
              </a:lnSpc>
              <a:spcBef>
                <a:spcPts val="800"/>
              </a:spcBef>
              <a:spcAft>
                <a:spcPts val="0"/>
              </a:spcAft>
              <a:buSzPts val="2100"/>
              <a:buChar char="•"/>
              <a:defRPr/>
            </a:lvl8pPr>
            <a:lvl9pPr indent="-361950" lvl="8" marL="4114800" algn="l">
              <a:lnSpc>
                <a:spcPct val="90000"/>
              </a:lnSpc>
              <a:spcBef>
                <a:spcPts val="800"/>
              </a:spcBef>
              <a:spcAft>
                <a:spcPts val="0"/>
              </a:spcAft>
              <a:buSzPts val="2100"/>
              <a:buChar char="•"/>
              <a:defRPr/>
            </a:lvl9pPr>
          </a:lstStyle>
          <a:p/>
        </p:txBody>
      </p:sp>
      <p:sp>
        <p:nvSpPr>
          <p:cNvPr id="175" name="Google Shape;175;p50"/>
          <p:cNvSpPr txBox="1"/>
          <p:nvPr>
            <p:ph idx="12" type="sldNum"/>
          </p:nvPr>
        </p:nvSpPr>
        <p:spPr>
          <a:xfrm>
            <a:off x="8321412" y="4811085"/>
            <a:ext cx="194100" cy="186300"/>
          </a:xfrm>
          <a:prstGeom prst="rect">
            <a:avLst/>
          </a:prstGeom>
          <a:noFill/>
          <a:ln>
            <a:noFill/>
          </a:ln>
        </p:spPr>
        <p:txBody>
          <a:bodyPr anchorCtr="0" anchor="ctr" bIns="34250" lIns="34250" spcFirstLastPara="1" rIns="34250" wrap="square" tIns="34250">
            <a:norm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41" name="Shape 41"/>
        <p:cNvGrpSpPr/>
        <p:nvPr/>
      </p:nvGrpSpPr>
      <p:grpSpPr>
        <a:xfrm>
          <a:off x="0" y="0"/>
          <a:ext cx="0" cy="0"/>
          <a:chOff x="0" y="0"/>
          <a:chExt cx="0" cy="0"/>
        </a:xfrm>
      </p:grpSpPr>
      <p:sp>
        <p:nvSpPr>
          <p:cNvPr id="42" name="Google Shape;42;p24"/>
          <p:cNvSpPr txBox="1"/>
          <p:nvPr>
            <p:ph type="ctrTitle"/>
          </p:nvPr>
        </p:nvSpPr>
        <p:spPr>
          <a:xfrm>
            <a:off x="1143073" y="841772"/>
            <a:ext cx="6858600" cy="1790700"/>
          </a:xfrm>
          <a:prstGeom prst="rect">
            <a:avLst/>
          </a:prstGeom>
          <a:noFill/>
          <a:ln>
            <a:noFill/>
          </a:ln>
        </p:spPr>
        <p:txBody>
          <a:bodyPr anchorCtr="0" anchor="b" bIns="34275" lIns="68575" spcFirstLastPara="1" rIns="68575" wrap="square" tIns="34275">
            <a:noAutofit/>
          </a:bodyPr>
          <a:lstStyle>
            <a:lvl1pPr lvl="0" marR="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3" name="Google Shape;43;p24"/>
          <p:cNvSpPr txBox="1"/>
          <p:nvPr>
            <p:ph idx="1" type="subTitle"/>
          </p:nvPr>
        </p:nvSpPr>
        <p:spPr>
          <a:xfrm>
            <a:off x="1143073" y="2701528"/>
            <a:ext cx="6858600" cy="1241700"/>
          </a:xfrm>
          <a:prstGeom prst="rect">
            <a:avLst/>
          </a:prstGeom>
          <a:noFill/>
          <a:ln>
            <a:noFill/>
          </a:ln>
        </p:spPr>
        <p:txBody>
          <a:bodyPr anchorCtr="0" anchor="t" bIns="34275" lIns="68575" spcFirstLastPara="1" rIns="68575" wrap="square" tIns="34275">
            <a:noAutofit/>
          </a:bodyPr>
          <a:lstStyle>
            <a:lvl1pPr lvl="0" marR="0" algn="ctr">
              <a:lnSpc>
                <a:spcPct val="90000"/>
              </a:lnSpc>
              <a:spcBef>
                <a:spcPts val="8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lvl="3"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44" name="Google Shape;44;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5" name="Google Shape;45;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6" name="Google Shape;46;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En blanco UMC">
  <p:cSld name="4_En blanco UMC">
    <p:spTree>
      <p:nvGrpSpPr>
        <p:cNvPr id="47" name="Shape 47"/>
        <p:cNvGrpSpPr/>
        <p:nvPr/>
      </p:nvGrpSpPr>
      <p:grpSpPr>
        <a:xfrm>
          <a:off x="0" y="0"/>
          <a:ext cx="0" cy="0"/>
          <a:chOff x="0" y="0"/>
          <a:chExt cx="0" cy="0"/>
        </a:xfrm>
      </p:grpSpPr>
      <p:sp>
        <p:nvSpPr>
          <p:cNvPr id="48" name="Google Shape;48;p25"/>
          <p:cNvSpPr/>
          <p:nvPr/>
        </p:nvSpPr>
        <p:spPr>
          <a:xfrm>
            <a:off x="4083844" y="0"/>
            <a:ext cx="2549100" cy="757200"/>
          </a:xfrm>
          <a:prstGeom prst="rect">
            <a:avLst/>
          </a:prstGeom>
          <a:solidFill>
            <a:srgbClr val="F7F7F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9" name="Google Shape;49;p25"/>
          <p:cNvSpPr/>
          <p:nvPr/>
        </p:nvSpPr>
        <p:spPr>
          <a:xfrm>
            <a:off x="9525" y="0"/>
            <a:ext cx="9144000" cy="5143500"/>
          </a:xfrm>
          <a:prstGeom prst="rect">
            <a:avLst/>
          </a:prstGeom>
          <a:solidFill>
            <a:srgbClr val="F7F7F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0" name="Google Shape;50;p25"/>
          <p:cNvSpPr/>
          <p:nvPr/>
        </p:nvSpPr>
        <p:spPr>
          <a:xfrm>
            <a:off x="5472113" y="0"/>
            <a:ext cx="3672000" cy="5143500"/>
          </a:xfrm>
          <a:prstGeom prst="rect">
            <a:avLst/>
          </a:prstGeom>
          <a:solidFill>
            <a:srgbClr val="EAEBE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1" name="Google Shape;51;p25"/>
          <p:cNvSpPr/>
          <p:nvPr/>
        </p:nvSpPr>
        <p:spPr>
          <a:xfrm>
            <a:off x="3142060" y="0"/>
            <a:ext cx="6001800" cy="5143500"/>
          </a:xfrm>
          <a:prstGeom prst="trapezoid">
            <a:avLst>
              <a:gd fmla="val 38194" name="adj"/>
            </a:avLst>
          </a:prstGeom>
          <a:solidFill>
            <a:srgbClr val="EAEBE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52" name="Google Shape;52;p25"/>
          <p:cNvPicPr preferRelativeResize="0"/>
          <p:nvPr/>
        </p:nvPicPr>
        <p:blipFill rotWithShape="1">
          <a:blip r:embed="rId2">
            <a:alphaModFix/>
          </a:blip>
          <a:srcRect b="0" l="0" r="0" t="0"/>
          <a:stretch/>
        </p:blipFill>
        <p:spPr>
          <a:xfrm>
            <a:off x="7473554" y="114300"/>
            <a:ext cx="1462088" cy="317897"/>
          </a:xfrm>
          <a:prstGeom prst="rect">
            <a:avLst/>
          </a:prstGeom>
          <a:noFill/>
          <a:ln>
            <a:noFill/>
          </a:ln>
        </p:spPr>
      </p:pic>
      <p:sp>
        <p:nvSpPr>
          <p:cNvPr id="53" name="Google Shape;53;p25"/>
          <p:cNvSpPr/>
          <p:nvPr/>
        </p:nvSpPr>
        <p:spPr>
          <a:xfrm>
            <a:off x="223838" y="540544"/>
            <a:ext cx="8714400" cy="44946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26"/>
          <p:cNvSpPr txBox="1"/>
          <p:nvPr>
            <p:ph type="title"/>
          </p:nvPr>
        </p:nvSpPr>
        <p:spPr>
          <a:xfrm>
            <a:off x="629881" y="342900"/>
            <a:ext cx="2949000" cy="1200300"/>
          </a:xfrm>
          <a:prstGeom prst="rect">
            <a:avLst/>
          </a:prstGeom>
          <a:noFill/>
          <a:ln>
            <a:noFill/>
          </a:ln>
        </p:spPr>
        <p:txBody>
          <a:bodyPr anchorCtr="0" anchor="b" bIns="34275" lIns="68575" spcFirstLastPara="1" rIns="68575" wrap="square" tIns="34275">
            <a:noAutofit/>
          </a:bodyPr>
          <a:lstStyle>
            <a:lvl1pPr lvl="0" marR="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6" name="Google Shape;56;p26"/>
          <p:cNvSpPr txBox="1"/>
          <p:nvPr>
            <p:ph idx="1" type="body"/>
          </p:nvPr>
        </p:nvSpPr>
        <p:spPr>
          <a:xfrm>
            <a:off x="3887638" y="740569"/>
            <a:ext cx="4629600" cy="3655200"/>
          </a:xfrm>
          <a:prstGeom prst="rect">
            <a:avLst/>
          </a:prstGeom>
          <a:noFill/>
          <a:ln>
            <a:noFill/>
          </a:ln>
        </p:spPr>
        <p:txBody>
          <a:bodyPr anchorCtr="0" anchor="t" bIns="34275" lIns="68575" spcFirstLastPara="1" rIns="68575" wrap="square" tIns="34275">
            <a:noAutofit/>
          </a:bodyPr>
          <a:lstStyle>
            <a:lvl1pPr indent="-381000" lvl="0" marL="457200" marR="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57" name="Google Shape;57;p26"/>
          <p:cNvSpPr txBox="1"/>
          <p:nvPr>
            <p:ph idx="2" type="body"/>
          </p:nvPr>
        </p:nvSpPr>
        <p:spPr>
          <a:xfrm>
            <a:off x="629881" y="1543050"/>
            <a:ext cx="2949000" cy="285870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58" name="Google Shape;58;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9" name="Google Shape;59;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61" name="Shape 61"/>
        <p:cNvGrpSpPr/>
        <p:nvPr/>
      </p:nvGrpSpPr>
      <p:grpSpPr>
        <a:xfrm>
          <a:off x="0" y="0"/>
          <a:ext cx="0" cy="0"/>
          <a:chOff x="0" y="0"/>
          <a:chExt cx="0" cy="0"/>
        </a:xfrm>
      </p:grpSpPr>
      <p:sp>
        <p:nvSpPr>
          <p:cNvPr id="62" name="Google Shape;62;p27"/>
          <p:cNvSpPr txBox="1"/>
          <p:nvPr>
            <p:ph type="title"/>
          </p:nvPr>
        </p:nvSpPr>
        <p:spPr>
          <a:xfrm>
            <a:off x="628690" y="273844"/>
            <a:ext cx="7887300" cy="994200"/>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3" name="Google Shape;63;p27"/>
          <p:cNvSpPr txBox="1"/>
          <p:nvPr>
            <p:ph idx="1" type="body"/>
          </p:nvPr>
        </p:nvSpPr>
        <p:spPr>
          <a:xfrm>
            <a:off x="628690" y="1369219"/>
            <a:ext cx="7887300" cy="32634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4" name="Google Shape;64;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5" name="Google Shape;65;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6" name="Google Shape;66;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67" name="Shape 67"/>
        <p:cNvGrpSpPr/>
        <p:nvPr/>
      </p:nvGrpSpPr>
      <p:grpSpPr>
        <a:xfrm>
          <a:off x="0" y="0"/>
          <a:ext cx="0" cy="0"/>
          <a:chOff x="0" y="0"/>
          <a:chExt cx="0" cy="0"/>
        </a:xfrm>
      </p:grpSpPr>
      <p:sp>
        <p:nvSpPr>
          <p:cNvPr id="68" name="Google Shape;68;p28"/>
          <p:cNvSpPr txBox="1"/>
          <p:nvPr>
            <p:ph type="title"/>
          </p:nvPr>
        </p:nvSpPr>
        <p:spPr>
          <a:xfrm>
            <a:off x="623926" y="1282304"/>
            <a:ext cx="7887300" cy="2139600"/>
          </a:xfrm>
          <a:prstGeom prst="rect">
            <a:avLst/>
          </a:prstGeom>
          <a:noFill/>
          <a:ln>
            <a:noFill/>
          </a:ln>
        </p:spPr>
        <p:txBody>
          <a:bodyPr anchorCtr="0" anchor="b" bIns="34275" lIns="68575" spcFirstLastPara="1" rIns="68575" wrap="square" tIns="34275">
            <a:noAutofit/>
          </a:bodyPr>
          <a:lstStyle>
            <a:lvl1pPr lvl="0" marR="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9" name="Google Shape;69;p28"/>
          <p:cNvSpPr txBox="1"/>
          <p:nvPr>
            <p:ph idx="1" type="body"/>
          </p:nvPr>
        </p:nvSpPr>
        <p:spPr>
          <a:xfrm>
            <a:off x="623926" y="3442097"/>
            <a:ext cx="7887300" cy="112530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8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1pPr>
            <a:lvl2pPr indent="-228600" lvl="1" marL="914400" marR="0" algn="l">
              <a:lnSpc>
                <a:spcPct val="90000"/>
              </a:lnSpc>
              <a:spcBef>
                <a:spcPts val="4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algn="l">
              <a:lnSpc>
                <a:spcPct val="90000"/>
              </a:lnSpc>
              <a:spcBef>
                <a:spcPts val="4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3pPr>
            <a:lvl4pPr indent="-228600" lvl="3" marL="18288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70" name="Google Shape;70;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1" name="Google Shape;71;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2" name="Google Shape;72;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73" name="Shape 73"/>
        <p:cNvGrpSpPr/>
        <p:nvPr/>
      </p:nvGrpSpPr>
      <p:grpSpPr>
        <a:xfrm>
          <a:off x="0" y="0"/>
          <a:ext cx="0" cy="0"/>
          <a:chOff x="0" y="0"/>
          <a:chExt cx="0" cy="0"/>
        </a:xfrm>
      </p:grpSpPr>
      <p:sp>
        <p:nvSpPr>
          <p:cNvPr id="74" name="Google Shape;74;p29"/>
          <p:cNvSpPr txBox="1"/>
          <p:nvPr>
            <p:ph type="title"/>
          </p:nvPr>
        </p:nvSpPr>
        <p:spPr>
          <a:xfrm>
            <a:off x="628690" y="273844"/>
            <a:ext cx="7887300" cy="994200"/>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5" name="Google Shape;75;p29"/>
          <p:cNvSpPr txBox="1"/>
          <p:nvPr>
            <p:ph idx="1" type="body"/>
          </p:nvPr>
        </p:nvSpPr>
        <p:spPr>
          <a:xfrm>
            <a:off x="628691" y="1369219"/>
            <a:ext cx="3886500" cy="32634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6" name="Google Shape;76;p29"/>
          <p:cNvSpPr txBox="1"/>
          <p:nvPr>
            <p:ph idx="2" type="body"/>
          </p:nvPr>
        </p:nvSpPr>
        <p:spPr>
          <a:xfrm>
            <a:off x="4629445" y="1369219"/>
            <a:ext cx="3886500" cy="32634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7" name="Google Shape;77;p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8" name="Google Shape;78;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9" name="Google Shape;79;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80" name="Shape 80"/>
        <p:cNvGrpSpPr/>
        <p:nvPr/>
      </p:nvGrpSpPr>
      <p:grpSpPr>
        <a:xfrm>
          <a:off x="0" y="0"/>
          <a:ext cx="0" cy="0"/>
          <a:chOff x="0" y="0"/>
          <a:chExt cx="0" cy="0"/>
        </a:xfrm>
      </p:grpSpPr>
      <p:sp>
        <p:nvSpPr>
          <p:cNvPr id="81" name="Google Shape;81;p30"/>
          <p:cNvSpPr txBox="1"/>
          <p:nvPr>
            <p:ph type="title"/>
          </p:nvPr>
        </p:nvSpPr>
        <p:spPr>
          <a:xfrm>
            <a:off x="629881" y="273844"/>
            <a:ext cx="7887300" cy="994200"/>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2" name="Google Shape;82;p30"/>
          <p:cNvSpPr txBox="1"/>
          <p:nvPr>
            <p:ph idx="1" type="body"/>
          </p:nvPr>
        </p:nvSpPr>
        <p:spPr>
          <a:xfrm>
            <a:off x="629881" y="1260872"/>
            <a:ext cx="3868800" cy="618000"/>
          </a:xfrm>
          <a:prstGeom prst="rect">
            <a:avLst/>
          </a:prstGeom>
          <a:noFill/>
          <a:ln>
            <a:noFill/>
          </a:ln>
        </p:spPr>
        <p:txBody>
          <a:bodyPr anchorCtr="0" anchor="b"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83" name="Google Shape;83;p30"/>
          <p:cNvSpPr txBox="1"/>
          <p:nvPr>
            <p:ph idx="2" type="body"/>
          </p:nvPr>
        </p:nvSpPr>
        <p:spPr>
          <a:xfrm>
            <a:off x="629881" y="1878806"/>
            <a:ext cx="3868800" cy="27633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4" name="Google Shape;84;p30"/>
          <p:cNvSpPr txBox="1"/>
          <p:nvPr>
            <p:ph idx="3" type="body"/>
          </p:nvPr>
        </p:nvSpPr>
        <p:spPr>
          <a:xfrm>
            <a:off x="4629444" y="1260872"/>
            <a:ext cx="3887700" cy="618000"/>
          </a:xfrm>
          <a:prstGeom prst="rect">
            <a:avLst/>
          </a:prstGeom>
          <a:noFill/>
          <a:ln>
            <a:noFill/>
          </a:ln>
        </p:spPr>
        <p:txBody>
          <a:bodyPr anchorCtr="0" anchor="b"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85" name="Google Shape;85;p30"/>
          <p:cNvSpPr txBox="1"/>
          <p:nvPr>
            <p:ph idx="4" type="body"/>
          </p:nvPr>
        </p:nvSpPr>
        <p:spPr>
          <a:xfrm>
            <a:off x="4629444" y="1878806"/>
            <a:ext cx="3887700" cy="27633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6" name="Google Shape;86;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7" name="Google Shape;87;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8" name="Google Shape;88;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theme" Target="../theme/theme2.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7" name="Google Shape;7;p2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8" name="Google Shape;8;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0" name="Google Shape;10;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127" name="Shape 127"/>
        <p:cNvGrpSpPr/>
        <p:nvPr/>
      </p:nvGrpSpPr>
      <p:grpSpPr>
        <a:xfrm>
          <a:off x="0" y="0"/>
          <a:ext cx="0" cy="0"/>
          <a:chOff x="0" y="0"/>
          <a:chExt cx="0" cy="0"/>
        </a:xfrm>
      </p:grpSpPr>
      <p:sp>
        <p:nvSpPr>
          <p:cNvPr id="128" name="Google Shape;128;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29" name="Google Shape;129;p3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30" name="Google Shape;130;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12.png"/><Relationship Id="rId7" Type="http://schemas.openxmlformats.org/officeDocument/2006/relationships/image" Target="../media/image14.png"/><Relationship Id="rId8"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1"/>
          <p:cNvPicPr preferRelativeResize="0"/>
          <p:nvPr/>
        </p:nvPicPr>
        <p:blipFill rotWithShape="1">
          <a:blip r:embed="rId3">
            <a:alphaModFix/>
          </a:blip>
          <a:srcRect b="0" l="0" r="0" t="0"/>
          <a:stretch/>
        </p:blipFill>
        <p:spPr>
          <a:xfrm>
            <a:off x="1026" y="0"/>
            <a:ext cx="9141948" cy="5143500"/>
          </a:xfrm>
          <a:prstGeom prst="rect">
            <a:avLst/>
          </a:prstGeom>
          <a:noFill/>
          <a:ln>
            <a:noFill/>
          </a:ln>
        </p:spPr>
      </p:pic>
      <p:sp>
        <p:nvSpPr>
          <p:cNvPr id="181" name="Google Shape;181;p1"/>
          <p:cNvSpPr/>
          <p:nvPr/>
        </p:nvSpPr>
        <p:spPr>
          <a:xfrm>
            <a:off x="451691" y="2571750"/>
            <a:ext cx="2688116" cy="385591"/>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entury Gothic"/>
                <a:ea typeface="Century Gothic"/>
                <a:cs typeface="Century Gothic"/>
                <a:sym typeface="Century Gothic"/>
              </a:rPr>
              <a:t>Videoconferencia</a:t>
            </a:r>
            <a:endParaRPr b="1" i="0" sz="1600" u="none" cap="none" strike="noStrike">
              <a:solidFill>
                <a:schemeClr val="lt1"/>
              </a:solidFill>
              <a:latin typeface="Century Gothic"/>
              <a:ea typeface="Century Gothic"/>
              <a:cs typeface="Century Gothic"/>
              <a:sym typeface="Century Gothic"/>
            </a:endParaRPr>
          </a:p>
        </p:txBody>
      </p:sp>
      <p:sp>
        <p:nvSpPr>
          <p:cNvPr id="182" name="Google Shape;182;p1"/>
          <p:cNvSpPr txBox="1"/>
          <p:nvPr/>
        </p:nvSpPr>
        <p:spPr>
          <a:xfrm>
            <a:off x="4043191" y="1909589"/>
            <a:ext cx="4968607" cy="1200288"/>
          </a:xfrm>
          <a:prstGeom prst="rect">
            <a:avLst/>
          </a:prstGeom>
          <a:solidFill>
            <a:srgbClr val="EAF2FA"/>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entury Gothic"/>
                <a:ea typeface="Century Gothic"/>
                <a:cs typeface="Century Gothic"/>
                <a:sym typeface="Century Gothic"/>
              </a:rPr>
              <a:t>Especialistas de TOE por el bienestar socioemocional: </a:t>
            </a:r>
            <a:endParaRPr b="0" i="0" sz="18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None/>
            </a:pPr>
            <a:r>
              <a:rPr b="1" i="0" lang="en-US" sz="1800" u="none" cap="none" strike="noStrike">
                <a:solidFill>
                  <a:schemeClr val="dk1"/>
                </a:solidFill>
                <a:latin typeface="Century Gothic"/>
                <a:ea typeface="Century Gothic"/>
                <a:cs typeface="Century Gothic"/>
                <a:sym typeface="Century Gothic"/>
              </a:rPr>
              <a:t>Soporte socioemocional para estudiantes </a:t>
            </a:r>
            <a:endParaRPr b="1" i="0" sz="1800" u="none" cap="none" strike="noStrike">
              <a:solidFill>
                <a:schemeClr val="dk1"/>
              </a:solidFill>
              <a:latin typeface="Century Gothic"/>
              <a:ea typeface="Century Gothic"/>
              <a:cs typeface="Century Gothic"/>
              <a:sym typeface="Century Gothic"/>
            </a:endParaRPr>
          </a:p>
        </p:txBody>
      </p:sp>
      <p:sp>
        <p:nvSpPr>
          <p:cNvPr id="183" name="Google Shape;183;p1"/>
          <p:cNvSpPr txBox="1"/>
          <p:nvPr/>
        </p:nvSpPr>
        <p:spPr>
          <a:xfrm>
            <a:off x="4230477" y="222172"/>
            <a:ext cx="4781321" cy="923330"/>
          </a:xfrm>
          <a:prstGeom prst="rect">
            <a:avLst/>
          </a:prstGeom>
          <a:solidFill>
            <a:srgbClr val="EAF2FA"/>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7"/>
          <p:cNvPicPr preferRelativeResize="0"/>
          <p:nvPr/>
        </p:nvPicPr>
        <p:blipFill rotWithShape="1">
          <a:blip r:embed="rId3">
            <a:alphaModFix/>
          </a:blip>
          <a:srcRect b="0" l="0" r="0" t="0"/>
          <a:stretch/>
        </p:blipFill>
        <p:spPr>
          <a:xfrm>
            <a:off x="0" y="0"/>
            <a:ext cx="9141948" cy="5148000"/>
          </a:xfrm>
          <a:prstGeom prst="rect">
            <a:avLst/>
          </a:prstGeom>
          <a:noFill/>
          <a:ln>
            <a:noFill/>
          </a:ln>
        </p:spPr>
      </p:pic>
      <p:sp>
        <p:nvSpPr>
          <p:cNvPr id="274" name="Google Shape;274;p7"/>
          <p:cNvSpPr txBox="1"/>
          <p:nvPr/>
        </p:nvSpPr>
        <p:spPr>
          <a:xfrm>
            <a:off x="2720287" y="475699"/>
            <a:ext cx="4349108" cy="61552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2800" u="none" cap="none" strike="noStrike">
                <a:solidFill>
                  <a:srgbClr val="007BB5"/>
                </a:solidFill>
                <a:latin typeface="Calibri"/>
                <a:ea typeface="Calibri"/>
                <a:cs typeface="Calibri"/>
                <a:sym typeface="Calibri"/>
              </a:rPr>
              <a:t>El rol de las emociones </a:t>
            </a:r>
            <a:endParaRPr b="1" i="0" sz="2800" u="none" cap="none" strike="noStrike">
              <a:solidFill>
                <a:srgbClr val="007BB5"/>
              </a:solidFill>
              <a:highlight>
                <a:srgbClr val="FFFFFF"/>
              </a:highlight>
              <a:latin typeface="Calibri"/>
              <a:ea typeface="Calibri"/>
              <a:cs typeface="Calibri"/>
              <a:sym typeface="Calibri"/>
            </a:endParaRPr>
          </a:p>
        </p:txBody>
      </p:sp>
      <p:pic>
        <p:nvPicPr>
          <p:cNvPr id="275" name="Google Shape;275;p7"/>
          <p:cNvPicPr preferRelativeResize="0"/>
          <p:nvPr/>
        </p:nvPicPr>
        <p:blipFill rotWithShape="1">
          <a:blip r:embed="rId4">
            <a:alphaModFix/>
          </a:blip>
          <a:srcRect b="0" l="0" r="0" t="0"/>
          <a:stretch/>
        </p:blipFill>
        <p:spPr>
          <a:xfrm>
            <a:off x="271525" y="4545241"/>
            <a:ext cx="999999" cy="428370"/>
          </a:xfrm>
          <a:prstGeom prst="rect">
            <a:avLst/>
          </a:prstGeom>
          <a:noFill/>
          <a:ln>
            <a:noFill/>
          </a:ln>
        </p:spPr>
      </p:pic>
      <p:sp>
        <p:nvSpPr>
          <p:cNvPr id="276" name="Google Shape;276;p7"/>
          <p:cNvSpPr/>
          <p:nvPr/>
        </p:nvSpPr>
        <p:spPr>
          <a:xfrm>
            <a:off x="806943" y="2204109"/>
            <a:ext cx="3294289" cy="848580"/>
          </a:xfrm>
          <a:prstGeom prst="roundRect">
            <a:avLst>
              <a:gd fmla="val 16667"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2000" u="none" cap="none" strike="noStrike">
                <a:solidFill>
                  <a:schemeClr val="lt1"/>
                </a:solidFill>
                <a:latin typeface="Calibri"/>
                <a:ea typeface="Calibri"/>
                <a:cs typeface="Calibri"/>
                <a:sym typeface="Calibri"/>
              </a:rPr>
              <a:t>Todas las emociones son válidas</a:t>
            </a:r>
            <a:endParaRPr b="1" i="0" sz="2000" u="none" cap="none" strike="noStrike">
              <a:solidFill>
                <a:schemeClr val="lt1"/>
              </a:solidFill>
              <a:latin typeface="Calibri"/>
              <a:ea typeface="Calibri"/>
              <a:cs typeface="Calibri"/>
              <a:sym typeface="Calibri"/>
            </a:endParaRPr>
          </a:p>
        </p:txBody>
      </p:sp>
      <p:sp>
        <p:nvSpPr>
          <p:cNvPr id="277" name="Google Shape;277;p7"/>
          <p:cNvSpPr/>
          <p:nvPr/>
        </p:nvSpPr>
        <p:spPr>
          <a:xfrm>
            <a:off x="771524" y="1393692"/>
            <a:ext cx="3294289" cy="552855"/>
          </a:xfrm>
          <a:prstGeom prst="roundRect">
            <a:avLst>
              <a:gd fmla="val 16667" name="adj"/>
            </a:avLst>
          </a:prstGeom>
          <a:solidFill>
            <a:schemeClr val="accent5"/>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50000"/>
              </a:lnSpc>
              <a:spcBef>
                <a:spcPts val="0"/>
              </a:spcBef>
              <a:spcAft>
                <a:spcPts val="0"/>
              </a:spcAft>
              <a:buNone/>
            </a:pPr>
            <a:r>
              <a:rPr b="1" i="0" lang="en-US" sz="2000" u="none" cap="none" strike="noStrike">
                <a:solidFill>
                  <a:schemeClr val="lt1"/>
                </a:solidFill>
                <a:latin typeface="Calibri"/>
                <a:ea typeface="Calibri"/>
                <a:cs typeface="Calibri"/>
                <a:sym typeface="Calibri"/>
              </a:rPr>
              <a:t>Supervivencia humana</a:t>
            </a:r>
            <a:endParaRPr b="1" i="0" sz="2000" u="none" cap="none" strike="noStrike">
              <a:solidFill>
                <a:schemeClr val="lt1"/>
              </a:solidFill>
              <a:latin typeface="Calibri"/>
              <a:ea typeface="Calibri"/>
              <a:cs typeface="Calibri"/>
              <a:sym typeface="Calibri"/>
            </a:endParaRPr>
          </a:p>
        </p:txBody>
      </p:sp>
      <p:sp>
        <p:nvSpPr>
          <p:cNvPr id="278" name="Google Shape;278;p7"/>
          <p:cNvSpPr/>
          <p:nvPr/>
        </p:nvSpPr>
        <p:spPr>
          <a:xfrm>
            <a:off x="4759465" y="1381334"/>
            <a:ext cx="3294289" cy="552855"/>
          </a:xfrm>
          <a:prstGeom prst="roundRect">
            <a:avLst>
              <a:gd fmla="val 16667" name="adj"/>
            </a:avLst>
          </a:prstGeom>
          <a:solidFill>
            <a:schemeClr val="accent5"/>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50000"/>
              </a:lnSpc>
              <a:spcBef>
                <a:spcPts val="0"/>
              </a:spcBef>
              <a:spcAft>
                <a:spcPts val="0"/>
              </a:spcAft>
              <a:buNone/>
            </a:pPr>
            <a:r>
              <a:rPr b="1" i="0" lang="en-US" sz="2000" u="none" cap="none" strike="noStrike">
                <a:solidFill>
                  <a:schemeClr val="lt1"/>
                </a:solidFill>
                <a:latin typeface="Calibri"/>
                <a:ea typeface="Calibri"/>
                <a:cs typeface="Calibri"/>
                <a:sym typeface="Calibri"/>
              </a:rPr>
              <a:t>Comunicación del cuerpo</a:t>
            </a:r>
            <a:endParaRPr b="1" i="0" sz="2000" u="none" cap="none" strike="noStrike">
              <a:solidFill>
                <a:schemeClr val="lt1"/>
              </a:solidFill>
              <a:latin typeface="Calibri"/>
              <a:ea typeface="Calibri"/>
              <a:cs typeface="Calibri"/>
              <a:sym typeface="Calibri"/>
            </a:endParaRPr>
          </a:p>
        </p:txBody>
      </p:sp>
      <p:sp>
        <p:nvSpPr>
          <p:cNvPr id="279" name="Google Shape;279;p7"/>
          <p:cNvSpPr/>
          <p:nvPr/>
        </p:nvSpPr>
        <p:spPr>
          <a:xfrm>
            <a:off x="4719827" y="2186069"/>
            <a:ext cx="3373563" cy="866620"/>
          </a:xfrm>
          <a:prstGeom prst="roundRect">
            <a:avLst>
              <a:gd fmla="val 16667"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2000" u="none" cap="none" strike="noStrike">
                <a:solidFill>
                  <a:schemeClr val="lt1"/>
                </a:solidFill>
                <a:latin typeface="Calibri"/>
                <a:ea typeface="Calibri"/>
                <a:cs typeface="Calibri"/>
                <a:sym typeface="Calibri"/>
              </a:rPr>
              <a:t>No hay emociones “buenas” y “malas”</a:t>
            </a:r>
            <a:endParaRPr b="1" i="0" sz="2000" u="none" cap="none" strike="noStrike">
              <a:solidFill>
                <a:schemeClr val="lt1"/>
              </a:solidFill>
              <a:latin typeface="Calibri"/>
              <a:ea typeface="Calibri"/>
              <a:cs typeface="Calibri"/>
              <a:sym typeface="Calibri"/>
            </a:endParaRPr>
          </a:p>
        </p:txBody>
      </p:sp>
      <p:sp>
        <p:nvSpPr>
          <p:cNvPr id="280" name="Google Shape;280;p7"/>
          <p:cNvSpPr/>
          <p:nvPr/>
        </p:nvSpPr>
        <p:spPr>
          <a:xfrm>
            <a:off x="2227918" y="3355159"/>
            <a:ext cx="4546816" cy="1134972"/>
          </a:xfrm>
          <a:prstGeom prst="roundRect">
            <a:avLst>
              <a:gd fmla="val 16667" name="adj"/>
            </a:avLst>
          </a:prstGeom>
          <a:solidFill>
            <a:schemeClr val="accent4"/>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2000" u="none" cap="none" strike="noStrike">
                <a:solidFill>
                  <a:schemeClr val="lt1"/>
                </a:solidFill>
                <a:latin typeface="Calibri"/>
                <a:ea typeface="Calibri"/>
                <a:cs typeface="Calibri"/>
                <a:sym typeface="Calibri"/>
              </a:rPr>
              <a:t>La identificación de la emoción es el punto de partida del soporte socioemocional </a:t>
            </a:r>
            <a:endParaRPr b="1" i="0" sz="20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55"/>
          <p:cNvPicPr preferRelativeResize="0"/>
          <p:nvPr/>
        </p:nvPicPr>
        <p:blipFill rotWithShape="1">
          <a:blip r:embed="rId3">
            <a:alphaModFix/>
          </a:blip>
          <a:srcRect b="0" l="0" r="0" t="0"/>
          <a:stretch/>
        </p:blipFill>
        <p:spPr>
          <a:xfrm>
            <a:off x="2053" y="0"/>
            <a:ext cx="9141947" cy="5143500"/>
          </a:xfrm>
          <a:prstGeom prst="rect">
            <a:avLst/>
          </a:prstGeom>
          <a:noFill/>
          <a:ln cap="flat" cmpd="sng" w="19050">
            <a:solidFill>
              <a:srgbClr val="007AB5"/>
            </a:solidFill>
            <a:prstDash val="solid"/>
            <a:round/>
            <a:headEnd len="sm" w="sm" type="none"/>
            <a:tailEnd len="sm" w="sm" type="none"/>
          </a:ln>
        </p:spPr>
      </p:pic>
      <p:sp>
        <p:nvSpPr>
          <p:cNvPr id="286" name="Google Shape;286;p55"/>
          <p:cNvSpPr txBox="1"/>
          <p:nvPr/>
        </p:nvSpPr>
        <p:spPr>
          <a:xfrm>
            <a:off x="0" y="335396"/>
            <a:ext cx="5988408" cy="61552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US" sz="2800" u="none" cap="none" strike="noStrike">
                <a:solidFill>
                  <a:srgbClr val="007BB5"/>
                </a:solidFill>
                <a:latin typeface="Calibri"/>
                <a:ea typeface="Calibri"/>
                <a:cs typeface="Calibri"/>
                <a:sym typeface="Calibri"/>
              </a:rPr>
              <a:t>Los componentes de la emoción</a:t>
            </a:r>
            <a:endParaRPr/>
          </a:p>
        </p:txBody>
      </p:sp>
      <p:sp>
        <p:nvSpPr>
          <p:cNvPr id="287" name="Google Shape;287;p55"/>
          <p:cNvSpPr/>
          <p:nvPr/>
        </p:nvSpPr>
        <p:spPr>
          <a:xfrm>
            <a:off x="626559" y="1440342"/>
            <a:ext cx="2836649" cy="552855"/>
          </a:xfrm>
          <a:prstGeom prst="roundRect">
            <a:avLst>
              <a:gd fmla="val 16667" name="adj"/>
            </a:avLst>
          </a:prstGeom>
          <a:solidFill>
            <a:schemeClr val="accent5"/>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50000"/>
              </a:lnSpc>
              <a:spcBef>
                <a:spcPts val="0"/>
              </a:spcBef>
              <a:spcAft>
                <a:spcPts val="0"/>
              </a:spcAft>
              <a:buNone/>
            </a:pPr>
            <a:r>
              <a:rPr b="1" i="0" lang="en-US" sz="2000" u="none" cap="none" strike="noStrike">
                <a:solidFill>
                  <a:schemeClr val="lt1"/>
                </a:solidFill>
                <a:latin typeface="Calibri"/>
                <a:ea typeface="Calibri"/>
                <a:cs typeface="Calibri"/>
                <a:sym typeface="Calibri"/>
              </a:rPr>
              <a:t>Neurofisiológico</a:t>
            </a:r>
            <a:endParaRPr b="1" i="0" sz="2000" u="none" cap="none" strike="noStrike">
              <a:solidFill>
                <a:schemeClr val="lt1"/>
              </a:solidFill>
              <a:latin typeface="Calibri"/>
              <a:ea typeface="Calibri"/>
              <a:cs typeface="Calibri"/>
              <a:sym typeface="Calibri"/>
            </a:endParaRPr>
          </a:p>
        </p:txBody>
      </p:sp>
      <p:sp>
        <p:nvSpPr>
          <p:cNvPr id="288" name="Google Shape;288;p55"/>
          <p:cNvSpPr/>
          <p:nvPr/>
        </p:nvSpPr>
        <p:spPr>
          <a:xfrm>
            <a:off x="626560" y="2646803"/>
            <a:ext cx="2836649" cy="552855"/>
          </a:xfrm>
          <a:prstGeom prst="roundRect">
            <a:avLst>
              <a:gd fmla="val 16667"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50000"/>
              </a:lnSpc>
              <a:spcBef>
                <a:spcPts val="0"/>
              </a:spcBef>
              <a:spcAft>
                <a:spcPts val="0"/>
              </a:spcAft>
              <a:buNone/>
            </a:pPr>
            <a:r>
              <a:rPr b="1" i="0" lang="en-US" sz="2000" u="none" cap="none" strike="noStrike">
                <a:solidFill>
                  <a:schemeClr val="lt1"/>
                </a:solidFill>
                <a:latin typeface="Calibri"/>
                <a:ea typeface="Calibri"/>
                <a:cs typeface="Calibri"/>
                <a:sym typeface="Calibri"/>
              </a:rPr>
              <a:t>Comportamental</a:t>
            </a:r>
            <a:endParaRPr b="1" i="0" sz="2000" u="none" cap="none" strike="noStrike">
              <a:solidFill>
                <a:schemeClr val="lt1"/>
              </a:solidFill>
              <a:latin typeface="Calibri"/>
              <a:ea typeface="Calibri"/>
              <a:cs typeface="Calibri"/>
              <a:sym typeface="Calibri"/>
            </a:endParaRPr>
          </a:p>
        </p:txBody>
      </p:sp>
      <p:sp>
        <p:nvSpPr>
          <p:cNvPr id="289" name="Google Shape;289;p55"/>
          <p:cNvSpPr/>
          <p:nvPr/>
        </p:nvSpPr>
        <p:spPr>
          <a:xfrm>
            <a:off x="626560" y="3596022"/>
            <a:ext cx="2836649" cy="552855"/>
          </a:xfrm>
          <a:prstGeom prst="roundRect">
            <a:avLst>
              <a:gd fmla="val 16667" name="adj"/>
            </a:avLst>
          </a:prstGeom>
          <a:solidFill>
            <a:schemeClr val="accent4"/>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50000"/>
              </a:lnSpc>
              <a:spcBef>
                <a:spcPts val="0"/>
              </a:spcBef>
              <a:spcAft>
                <a:spcPts val="0"/>
              </a:spcAft>
              <a:buNone/>
            </a:pPr>
            <a:r>
              <a:rPr b="1" i="0" lang="en-US" sz="2000" u="none" cap="none" strike="noStrike">
                <a:solidFill>
                  <a:schemeClr val="lt1"/>
                </a:solidFill>
                <a:latin typeface="Calibri"/>
                <a:ea typeface="Calibri"/>
                <a:cs typeface="Calibri"/>
                <a:sym typeface="Calibri"/>
              </a:rPr>
              <a:t>Cognitivo</a:t>
            </a:r>
            <a:endParaRPr b="1" i="0" sz="2000" u="none" cap="none" strike="noStrike">
              <a:solidFill>
                <a:schemeClr val="lt1"/>
              </a:solidFill>
              <a:latin typeface="Calibri"/>
              <a:ea typeface="Calibri"/>
              <a:cs typeface="Calibri"/>
              <a:sym typeface="Calibri"/>
            </a:endParaRPr>
          </a:p>
        </p:txBody>
      </p:sp>
      <p:sp>
        <p:nvSpPr>
          <p:cNvPr id="290" name="Google Shape;290;p55"/>
          <p:cNvSpPr/>
          <p:nvPr/>
        </p:nvSpPr>
        <p:spPr>
          <a:xfrm>
            <a:off x="3609972" y="1125483"/>
            <a:ext cx="4756872" cy="1182571"/>
          </a:xfrm>
          <a:prstGeom prst="roundRect">
            <a:avLst>
              <a:gd fmla="val 7733" name="adj"/>
            </a:avLst>
          </a:prstGeom>
          <a:noFill/>
          <a:ln cap="flat" cmpd="sng" w="19050">
            <a:solidFill>
              <a:srgbClr val="007AB5"/>
            </a:solidFill>
            <a:prstDash val="solid"/>
            <a:round/>
            <a:headEnd len="sm" w="sm" type="none"/>
            <a:tailEnd len="sm" w="sm" type="none"/>
          </a:ln>
        </p:spPr>
        <p:txBody>
          <a:bodyPr anchorCtr="0" anchor="t" bIns="68575" lIns="68575" spcFirstLastPara="1" rIns="68575" wrap="square" tIns="68575">
            <a:noAutofit/>
          </a:bodyPr>
          <a:lstStyle/>
          <a:p>
            <a:pPr indent="-79375" lvl="0" marL="177800" marR="0" rtl="0" algn="just">
              <a:lnSpc>
                <a:spcPct val="100000"/>
              </a:lnSpc>
              <a:spcBef>
                <a:spcPts val="0"/>
              </a:spcBef>
              <a:spcAft>
                <a:spcPts val="0"/>
              </a:spcAft>
              <a:buClr>
                <a:schemeClr val="accent5"/>
              </a:buClr>
              <a:buSzPts val="1100"/>
              <a:buFont typeface="Arial"/>
              <a:buChar char="•"/>
            </a:pPr>
            <a:r>
              <a:rPr b="0" i="0" lang="en-US" sz="1600" u="none" cap="none" strike="noStrike">
                <a:solidFill>
                  <a:srgbClr val="0070C0"/>
                </a:solidFill>
                <a:latin typeface="Calibri"/>
                <a:ea typeface="Calibri"/>
                <a:cs typeface="Calibri"/>
                <a:sym typeface="Calibri"/>
              </a:rPr>
              <a:t>La aceleración del ritmo cardíaco, la  sudoración, la tensión muscular, el rubor, entre otros.</a:t>
            </a:r>
            <a:endParaRPr/>
          </a:p>
          <a:p>
            <a:pPr indent="-79375" lvl="0" marL="177800" marR="0" rtl="0" algn="just">
              <a:lnSpc>
                <a:spcPct val="100000"/>
              </a:lnSpc>
              <a:spcBef>
                <a:spcPts val="0"/>
              </a:spcBef>
              <a:spcAft>
                <a:spcPts val="0"/>
              </a:spcAft>
              <a:buClr>
                <a:schemeClr val="accent5"/>
              </a:buClr>
              <a:buSzPts val="1100"/>
              <a:buFont typeface="Arial"/>
              <a:buChar char="•"/>
            </a:pPr>
            <a:r>
              <a:rPr b="0" i="0" lang="en-US" sz="1600" u="none" cap="none" strike="noStrike">
                <a:solidFill>
                  <a:srgbClr val="0070C0"/>
                </a:solidFill>
                <a:latin typeface="Calibri"/>
                <a:ea typeface="Calibri"/>
                <a:cs typeface="Calibri"/>
                <a:sym typeface="Calibri"/>
              </a:rPr>
              <a:t>Técnicas de respiración y relajación como el </a:t>
            </a:r>
            <a:r>
              <a:rPr b="0" i="1" lang="en-US" sz="1600" u="none" cap="none" strike="noStrike">
                <a:solidFill>
                  <a:srgbClr val="0070C0"/>
                </a:solidFill>
                <a:latin typeface="Calibri"/>
                <a:ea typeface="Calibri"/>
                <a:cs typeface="Calibri"/>
                <a:sym typeface="Calibri"/>
              </a:rPr>
              <a:t>mindfulness</a:t>
            </a:r>
            <a:r>
              <a:rPr b="0" i="0" lang="en-US" sz="1600" u="none" cap="none" strike="noStrike">
                <a:solidFill>
                  <a:srgbClr val="0070C0"/>
                </a:solidFill>
                <a:latin typeface="Calibri"/>
                <a:ea typeface="Calibri"/>
                <a:cs typeface="Calibri"/>
                <a:sym typeface="Calibri"/>
              </a:rPr>
              <a:t> o la conciencia plena.</a:t>
            </a:r>
            <a:endParaRPr b="0" i="0" sz="1050" u="none" cap="none" strike="noStrike">
              <a:solidFill>
                <a:srgbClr val="0070C0"/>
              </a:solidFill>
              <a:latin typeface="Calibri"/>
              <a:ea typeface="Calibri"/>
              <a:cs typeface="Calibri"/>
              <a:sym typeface="Calibri"/>
            </a:endParaRPr>
          </a:p>
        </p:txBody>
      </p:sp>
      <p:sp>
        <p:nvSpPr>
          <p:cNvPr id="291" name="Google Shape;291;p55"/>
          <p:cNvSpPr/>
          <p:nvPr/>
        </p:nvSpPr>
        <p:spPr>
          <a:xfrm>
            <a:off x="3609972" y="2417137"/>
            <a:ext cx="4756872" cy="1028454"/>
          </a:xfrm>
          <a:prstGeom prst="roundRect">
            <a:avLst>
              <a:gd fmla="val 7733" name="adj"/>
            </a:avLst>
          </a:prstGeom>
          <a:noFill/>
          <a:ln cap="flat" cmpd="sng" w="19050">
            <a:solidFill>
              <a:srgbClr val="007AB5"/>
            </a:solidFill>
            <a:prstDash val="solid"/>
            <a:round/>
            <a:headEnd len="sm" w="sm" type="none"/>
            <a:tailEnd len="sm" w="sm" type="none"/>
          </a:ln>
        </p:spPr>
        <p:txBody>
          <a:bodyPr anchorCtr="0" anchor="ctr" bIns="68575" lIns="68575" spcFirstLastPara="1" rIns="68575" wrap="square" tIns="68575">
            <a:noAutofit/>
          </a:bodyPr>
          <a:lstStyle/>
          <a:p>
            <a:pPr indent="-88900" lvl="0" marL="177800" marR="0" rtl="0" algn="just">
              <a:lnSpc>
                <a:spcPct val="100000"/>
              </a:lnSpc>
              <a:spcBef>
                <a:spcPts val="0"/>
              </a:spcBef>
              <a:spcAft>
                <a:spcPts val="0"/>
              </a:spcAft>
              <a:buClr>
                <a:schemeClr val="accent5"/>
              </a:buClr>
              <a:buSzPts val="1100"/>
              <a:buFont typeface="Arial"/>
              <a:buChar char="•"/>
            </a:pPr>
            <a:r>
              <a:rPr b="0" i="0" lang="en-US" sz="1600" u="none" cap="none" strike="noStrike">
                <a:solidFill>
                  <a:srgbClr val="0070C0"/>
                </a:solidFill>
                <a:latin typeface="Calibri"/>
                <a:ea typeface="Calibri"/>
                <a:cs typeface="Calibri"/>
                <a:sym typeface="Calibri"/>
              </a:rPr>
              <a:t>Las expresiones faciales, el tono de voz, el movimiento del cuerpo, entre otros.</a:t>
            </a:r>
            <a:endParaRPr/>
          </a:p>
          <a:p>
            <a:pPr indent="-88900" lvl="0" marL="177800" marR="0" rtl="0" algn="just">
              <a:lnSpc>
                <a:spcPct val="100000"/>
              </a:lnSpc>
              <a:spcBef>
                <a:spcPts val="0"/>
              </a:spcBef>
              <a:spcAft>
                <a:spcPts val="0"/>
              </a:spcAft>
              <a:buClr>
                <a:schemeClr val="accent5"/>
              </a:buClr>
              <a:buSzPts val="1100"/>
              <a:buFont typeface="Arial"/>
              <a:buChar char="•"/>
            </a:pPr>
            <a:r>
              <a:rPr b="0" i="0" lang="en-US" sz="1600" u="none" cap="none" strike="noStrike">
                <a:solidFill>
                  <a:srgbClr val="0070C0"/>
                </a:solidFill>
                <a:latin typeface="Calibri"/>
                <a:ea typeface="Calibri"/>
                <a:cs typeface="Calibri"/>
                <a:sym typeface="Calibri"/>
              </a:rPr>
              <a:t>Comunicación asertiva </a:t>
            </a:r>
            <a:endParaRPr b="0" i="0" sz="1600" u="none" cap="none" strike="noStrike">
              <a:solidFill>
                <a:srgbClr val="0070C0"/>
              </a:solidFill>
              <a:latin typeface="Calibri"/>
              <a:ea typeface="Calibri"/>
              <a:cs typeface="Calibri"/>
              <a:sym typeface="Calibri"/>
            </a:endParaRPr>
          </a:p>
        </p:txBody>
      </p:sp>
      <p:sp>
        <p:nvSpPr>
          <p:cNvPr id="292" name="Google Shape;292;p55"/>
          <p:cNvSpPr/>
          <p:nvPr/>
        </p:nvSpPr>
        <p:spPr>
          <a:xfrm>
            <a:off x="3609972" y="3574419"/>
            <a:ext cx="4756872" cy="1028454"/>
          </a:xfrm>
          <a:prstGeom prst="roundRect">
            <a:avLst>
              <a:gd fmla="val 7733" name="adj"/>
            </a:avLst>
          </a:prstGeom>
          <a:noFill/>
          <a:ln cap="flat" cmpd="sng" w="19050">
            <a:solidFill>
              <a:srgbClr val="007AB5"/>
            </a:solidFill>
            <a:prstDash val="solid"/>
            <a:round/>
            <a:headEnd len="sm" w="sm" type="none"/>
            <a:tailEnd len="sm" w="sm" type="none"/>
          </a:ln>
        </p:spPr>
        <p:txBody>
          <a:bodyPr anchorCtr="0" anchor="t" bIns="68575" lIns="68575" spcFirstLastPara="1" rIns="68575" wrap="square" tIns="68575">
            <a:noAutofit/>
          </a:bodyPr>
          <a:lstStyle/>
          <a:p>
            <a:pPr indent="-79375" lvl="0" marL="177800" marR="0" rtl="0" algn="just">
              <a:lnSpc>
                <a:spcPct val="100000"/>
              </a:lnSpc>
              <a:spcBef>
                <a:spcPts val="0"/>
              </a:spcBef>
              <a:spcAft>
                <a:spcPts val="0"/>
              </a:spcAft>
              <a:buClr>
                <a:schemeClr val="accent5"/>
              </a:buClr>
              <a:buSzPts val="1100"/>
              <a:buFont typeface="Arial"/>
              <a:buChar char="•"/>
            </a:pPr>
            <a:r>
              <a:rPr b="0" i="0" lang="en-US" sz="1600" u="none" cap="none" strike="noStrike">
                <a:solidFill>
                  <a:srgbClr val="0070C0"/>
                </a:solidFill>
                <a:latin typeface="Calibri"/>
                <a:ea typeface="Calibri"/>
                <a:cs typeface="Calibri"/>
                <a:sym typeface="Calibri"/>
              </a:rPr>
              <a:t>Los pensamientos e imágenes mentales.</a:t>
            </a:r>
            <a:endParaRPr/>
          </a:p>
          <a:p>
            <a:pPr indent="-79375" lvl="0" marL="177800" marR="0" rtl="0" algn="just">
              <a:lnSpc>
                <a:spcPct val="100000"/>
              </a:lnSpc>
              <a:spcBef>
                <a:spcPts val="0"/>
              </a:spcBef>
              <a:spcAft>
                <a:spcPts val="0"/>
              </a:spcAft>
              <a:buClr>
                <a:schemeClr val="accent5"/>
              </a:buClr>
              <a:buSzPts val="1100"/>
              <a:buFont typeface="Arial"/>
              <a:buChar char="•"/>
            </a:pPr>
            <a:r>
              <a:rPr b="0" i="0" lang="en-US" sz="1600" u="none" cap="none" strike="noStrike">
                <a:solidFill>
                  <a:srgbClr val="0070C0"/>
                </a:solidFill>
                <a:latin typeface="Calibri"/>
                <a:ea typeface="Calibri"/>
                <a:cs typeface="Calibri"/>
                <a:sym typeface="Calibri"/>
              </a:rPr>
              <a:t>Vínculo afectivo.</a:t>
            </a:r>
            <a:endParaRPr/>
          </a:p>
          <a:p>
            <a:pPr indent="-79375" lvl="0" marL="177800" marR="0" rtl="0" algn="just">
              <a:lnSpc>
                <a:spcPct val="100000"/>
              </a:lnSpc>
              <a:spcBef>
                <a:spcPts val="0"/>
              </a:spcBef>
              <a:spcAft>
                <a:spcPts val="0"/>
              </a:spcAft>
              <a:buClr>
                <a:schemeClr val="accent5"/>
              </a:buClr>
              <a:buSzPts val="1100"/>
              <a:buFont typeface="Arial"/>
              <a:buChar char="•"/>
            </a:pPr>
            <a:r>
              <a:rPr b="0" i="0" lang="en-US" sz="1600" u="none" cap="none" strike="noStrike">
                <a:solidFill>
                  <a:srgbClr val="0070C0"/>
                </a:solidFill>
                <a:latin typeface="Calibri"/>
                <a:ea typeface="Calibri"/>
                <a:cs typeface="Calibri"/>
                <a:sym typeface="Calibri"/>
              </a:rPr>
              <a:t>Conciencia emocional.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9"/>
          <p:cNvPicPr preferRelativeResize="0"/>
          <p:nvPr/>
        </p:nvPicPr>
        <p:blipFill rotWithShape="1">
          <a:blip r:embed="rId3">
            <a:alphaModFix/>
          </a:blip>
          <a:srcRect b="0" l="0" r="0" t="0"/>
          <a:stretch/>
        </p:blipFill>
        <p:spPr>
          <a:xfrm>
            <a:off x="2052" y="0"/>
            <a:ext cx="9141948" cy="5143500"/>
          </a:xfrm>
          <a:prstGeom prst="rect">
            <a:avLst/>
          </a:prstGeom>
          <a:noFill/>
          <a:ln>
            <a:noFill/>
          </a:ln>
        </p:spPr>
      </p:pic>
      <p:sp>
        <p:nvSpPr>
          <p:cNvPr id="298" name="Google Shape;298;p9"/>
          <p:cNvSpPr txBox="1"/>
          <p:nvPr/>
        </p:nvSpPr>
        <p:spPr>
          <a:xfrm>
            <a:off x="1408816" y="276045"/>
            <a:ext cx="6306751" cy="92329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US" sz="2400" u="none" cap="none" strike="noStrike">
                <a:solidFill>
                  <a:srgbClr val="007BB5"/>
                </a:solidFill>
                <a:latin typeface="Calibri"/>
                <a:ea typeface="Calibri"/>
                <a:cs typeface="Calibri"/>
                <a:sym typeface="Calibri"/>
              </a:rPr>
              <a:t>Pasos para brindar </a:t>
            </a:r>
            <a:endParaRPr/>
          </a:p>
          <a:p>
            <a:pPr indent="0" lvl="0" marL="0" marR="0" rtl="0" algn="ctr">
              <a:lnSpc>
                <a:spcPct val="100000"/>
              </a:lnSpc>
              <a:spcBef>
                <a:spcPts val="0"/>
              </a:spcBef>
              <a:spcAft>
                <a:spcPts val="0"/>
              </a:spcAft>
              <a:buNone/>
            </a:pPr>
            <a:r>
              <a:rPr b="1" i="0" lang="en-US" sz="2400" u="none" cap="none" strike="noStrike">
                <a:solidFill>
                  <a:srgbClr val="007BB5"/>
                </a:solidFill>
                <a:latin typeface="Calibri"/>
                <a:ea typeface="Calibri"/>
                <a:cs typeface="Calibri"/>
                <a:sym typeface="Calibri"/>
              </a:rPr>
              <a:t>soporte socioemocional a estudiantes</a:t>
            </a:r>
            <a:endParaRPr/>
          </a:p>
        </p:txBody>
      </p:sp>
      <p:sp>
        <p:nvSpPr>
          <p:cNvPr id="299" name="Google Shape;299;p9"/>
          <p:cNvSpPr txBox="1"/>
          <p:nvPr/>
        </p:nvSpPr>
        <p:spPr>
          <a:xfrm>
            <a:off x="600156" y="3021544"/>
            <a:ext cx="711541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chemeClr val="accent2"/>
                </a:solidFill>
                <a:latin typeface="Calibri"/>
                <a:ea typeface="Calibri"/>
                <a:cs typeface="Calibri"/>
                <a:sym typeface="Calibri"/>
              </a:rPr>
              <a:t>2. Generar recursos de manera conjunto</a:t>
            </a:r>
            <a:endParaRPr/>
          </a:p>
        </p:txBody>
      </p:sp>
      <p:sp>
        <p:nvSpPr>
          <p:cNvPr id="300" name="Google Shape;300;p9"/>
          <p:cNvSpPr/>
          <p:nvPr/>
        </p:nvSpPr>
        <p:spPr>
          <a:xfrm>
            <a:off x="1239913" y="3521321"/>
            <a:ext cx="7115411" cy="1186460"/>
          </a:xfrm>
          <a:prstGeom prst="roundRect">
            <a:avLst>
              <a:gd fmla="val 7733" name="adj"/>
            </a:avLst>
          </a:prstGeom>
          <a:noFill/>
          <a:ln cap="flat" cmpd="sng" w="19050">
            <a:solidFill>
              <a:srgbClr val="007AB5"/>
            </a:solidFill>
            <a:prstDash val="solid"/>
            <a:round/>
            <a:headEnd len="sm" w="sm" type="none"/>
            <a:tailEnd len="sm" w="sm" type="none"/>
          </a:ln>
        </p:spPr>
        <p:txBody>
          <a:bodyPr anchorCtr="0" anchor="t" bIns="68575" lIns="68575" spcFirstLastPara="1" rIns="68575" wrap="square" tIns="68575">
            <a:noAutofit/>
          </a:bodyPr>
          <a:lstStyle/>
          <a:p>
            <a:pPr indent="-285750" lvl="0" marL="384175" marR="0" rtl="0" algn="just">
              <a:lnSpc>
                <a:spcPct val="100000"/>
              </a:lnSpc>
              <a:spcBef>
                <a:spcPts val="0"/>
              </a:spcBef>
              <a:spcAft>
                <a:spcPts val="0"/>
              </a:spcAft>
              <a:buClr>
                <a:schemeClr val="accent5"/>
              </a:buClr>
              <a:buSzPts val="1100"/>
              <a:buFont typeface="Arial"/>
              <a:buChar char="•"/>
            </a:pPr>
            <a:r>
              <a:rPr b="0" i="0" lang="en-US" sz="1600" u="none" cap="none" strike="noStrike">
                <a:solidFill>
                  <a:srgbClr val="0070C0"/>
                </a:solidFill>
                <a:latin typeface="Calibri"/>
                <a:ea typeface="Calibri"/>
                <a:cs typeface="Calibri"/>
                <a:sym typeface="Calibri"/>
              </a:rPr>
              <a:t>Prestar atención a las señales.</a:t>
            </a:r>
            <a:endParaRPr/>
          </a:p>
          <a:p>
            <a:pPr indent="-285750" lvl="0" marL="384175" marR="0" rtl="0" algn="just">
              <a:lnSpc>
                <a:spcPct val="100000"/>
              </a:lnSpc>
              <a:spcBef>
                <a:spcPts val="0"/>
              </a:spcBef>
              <a:spcAft>
                <a:spcPts val="0"/>
              </a:spcAft>
              <a:buClr>
                <a:schemeClr val="accent5"/>
              </a:buClr>
              <a:buSzPts val="1100"/>
              <a:buFont typeface="Arial"/>
              <a:buChar char="•"/>
            </a:pPr>
            <a:r>
              <a:rPr b="0" i="0" lang="en-US" sz="1600" u="none" cap="none" strike="noStrike">
                <a:solidFill>
                  <a:srgbClr val="0070C0"/>
                </a:solidFill>
                <a:latin typeface="Calibri"/>
                <a:ea typeface="Calibri"/>
                <a:cs typeface="Calibri"/>
                <a:sym typeface="Calibri"/>
              </a:rPr>
              <a:t>Ejem:  expresiones emocionales desbordadas, falta de concentración, apatía o pérdida del interés en lo social y académico, expresiones que hacen referencia a problemas en el hogar u otros espacios.</a:t>
            </a:r>
            <a:endParaRPr b="0" i="0" sz="1600" u="none" cap="none" strike="noStrike">
              <a:solidFill>
                <a:srgbClr val="0070C0"/>
              </a:solidFill>
              <a:latin typeface="Calibri"/>
              <a:ea typeface="Calibri"/>
              <a:cs typeface="Calibri"/>
              <a:sym typeface="Calibri"/>
            </a:endParaRPr>
          </a:p>
        </p:txBody>
      </p:sp>
      <p:sp>
        <p:nvSpPr>
          <p:cNvPr id="301" name="Google Shape;301;p9"/>
          <p:cNvSpPr txBox="1"/>
          <p:nvPr/>
        </p:nvSpPr>
        <p:spPr>
          <a:xfrm>
            <a:off x="600156" y="1205294"/>
            <a:ext cx="434688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chemeClr val="accent2"/>
                </a:solidFill>
                <a:latin typeface="Calibri"/>
                <a:ea typeface="Calibri"/>
                <a:cs typeface="Calibri"/>
                <a:sym typeface="Calibri"/>
              </a:rPr>
              <a:t>1.Identificación</a:t>
            </a:r>
            <a:endParaRPr/>
          </a:p>
        </p:txBody>
      </p:sp>
      <p:sp>
        <p:nvSpPr>
          <p:cNvPr id="302" name="Google Shape;302;p9"/>
          <p:cNvSpPr/>
          <p:nvPr/>
        </p:nvSpPr>
        <p:spPr>
          <a:xfrm>
            <a:off x="1239913" y="1693784"/>
            <a:ext cx="7115411" cy="1186460"/>
          </a:xfrm>
          <a:prstGeom prst="roundRect">
            <a:avLst>
              <a:gd fmla="val 7733" name="adj"/>
            </a:avLst>
          </a:prstGeom>
          <a:noFill/>
          <a:ln cap="flat" cmpd="sng" w="19050">
            <a:solidFill>
              <a:srgbClr val="007AB5"/>
            </a:solidFill>
            <a:prstDash val="solid"/>
            <a:round/>
            <a:headEnd len="sm" w="sm" type="none"/>
            <a:tailEnd len="sm" w="sm" type="none"/>
          </a:ln>
        </p:spPr>
        <p:txBody>
          <a:bodyPr anchorCtr="0" anchor="t" bIns="68575" lIns="68575" spcFirstLastPara="1" rIns="68575" wrap="square" tIns="68575">
            <a:noAutofit/>
          </a:bodyPr>
          <a:lstStyle/>
          <a:p>
            <a:pPr indent="-285750" lvl="0" marL="384175" marR="0" rtl="0" algn="just">
              <a:lnSpc>
                <a:spcPct val="100000"/>
              </a:lnSpc>
              <a:spcBef>
                <a:spcPts val="0"/>
              </a:spcBef>
              <a:spcAft>
                <a:spcPts val="0"/>
              </a:spcAft>
              <a:buClr>
                <a:schemeClr val="accent5"/>
              </a:buClr>
              <a:buSzPts val="1100"/>
              <a:buFont typeface="Arial"/>
              <a:buChar char="•"/>
            </a:pPr>
            <a:r>
              <a:rPr b="0" i="0" lang="en-US" sz="1600" u="none" cap="none" strike="noStrike">
                <a:solidFill>
                  <a:srgbClr val="0070C0"/>
                </a:solidFill>
                <a:latin typeface="Calibri"/>
                <a:ea typeface="Calibri"/>
                <a:cs typeface="Calibri"/>
                <a:sym typeface="Calibri"/>
              </a:rPr>
              <a:t>Prestar atención a las señales.</a:t>
            </a:r>
            <a:endParaRPr/>
          </a:p>
          <a:p>
            <a:pPr indent="-285750" lvl="0" marL="384175" marR="0" rtl="0" algn="just">
              <a:lnSpc>
                <a:spcPct val="100000"/>
              </a:lnSpc>
              <a:spcBef>
                <a:spcPts val="0"/>
              </a:spcBef>
              <a:spcAft>
                <a:spcPts val="0"/>
              </a:spcAft>
              <a:buClr>
                <a:schemeClr val="accent5"/>
              </a:buClr>
              <a:buSzPts val="1100"/>
              <a:buFont typeface="Arial"/>
              <a:buChar char="•"/>
            </a:pPr>
            <a:r>
              <a:rPr b="0" i="0" lang="en-US" sz="1600" u="none" cap="none" strike="noStrike">
                <a:solidFill>
                  <a:srgbClr val="0070C0"/>
                </a:solidFill>
                <a:latin typeface="Calibri"/>
                <a:ea typeface="Calibri"/>
                <a:cs typeface="Calibri"/>
                <a:sym typeface="Calibri"/>
              </a:rPr>
              <a:t>Ejem:  expresiones emocionales desbordadas, falta de concentración, apatía o pérdida del interés en lo social y académico, expresiones que hacen referencia a problemas en el hogar u otros espacios.</a:t>
            </a:r>
            <a:endParaRPr b="0" i="0" sz="1600" u="none" cap="none" strike="noStrike">
              <a:solidFill>
                <a:srgbClr val="0070C0"/>
              </a:solidFill>
              <a:latin typeface="Calibri"/>
              <a:ea typeface="Calibri"/>
              <a:cs typeface="Calibri"/>
              <a:sym typeface="Calibri"/>
            </a:endParaRPr>
          </a:p>
        </p:txBody>
      </p:sp>
      <p:sp>
        <p:nvSpPr>
          <p:cNvPr id="303" name="Google Shape;303;p9"/>
          <p:cNvSpPr txBox="1"/>
          <p:nvPr/>
        </p:nvSpPr>
        <p:spPr>
          <a:xfrm>
            <a:off x="2287759" y="2427533"/>
            <a:ext cx="457551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04" name="Google Shape;304;p9"/>
          <p:cNvSpPr txBox="1"/>
          <p:nvPr/>
        </p:nvSpPr>
        <p:spPr>
          <a:xfrm>
            <a:off x="2257865" y="2269272"/>
            <a:ext cx="462827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id="309" name="Google Shape;309;p56"/>
          <p:cNvPicPr preferRelativeResize="0"/>
          <p:nvPr/>
        </p:nvPicPr>
        <p:blipFill rotWithShape="1">
          <a:blip r:embed="rId3">
            <a:alphaModFix/>
          </a:blip>
          <a:srcRect b="0" l="0" r="0" t="0"/>
          <a:stretch/>
        </p:blipFill>
        <p:spPr>
          <a:xfrm>
            <a:off x="2052" y="0"/>
            <a:ext cx="9141948" cy="5143500"/>
          </a:xfrm>
          <a:prstGeom prst="rect">
            <a:avLst/>
          </a:prstGeom>
          <a:noFill/>
          <a:ln>
            <a:noFill/>
          </a:ln>
        </p:spPr>
      </p:pic>
      <p:sp>
        <p:nvSpPr>
          <p:cNvPr id="310" name="Google Shape;310;p56"/>
          <p:cNvSpPr txBox="1"/>
          <p:nvPr/>
        </p:nvSpPr>
        <p:spPr>
          <a:xfrm>
            <a:off x="1408816" y="276045"/>
            <a:ext cx="6306751" cy="92329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US" sz="2400" u="none" cap="none" strike="noStrike">
                <a:solidFill>
                  <a:srgbClr val="007BB5"/>
                </a:solidFill>
                <a:latin typeface="Calibri"/>
                <a:ea typeface="Calibri"/>
                <a:cs typeface="Calibri"/>
                <a:sym typeface="Calibri"/>
              </a:rPr>
              <a:t>Pasos para brindar </a:t>
            </a:r>
            <a:endParaRPr/>
          </a:p>
          <a:p>
            <a:pPr indent="0" lvl="0" marL="0" marR="0" rtl="0" algn="ctr">
              <a:lnSpc>
                <a:spcPct val="100000"/>
              </a:lnSpc>
              <a:spcBef>
                <a:spcPts val="0"/>
              </a:spcBef>
              <a:spcAft>
                <a:spcPts val="0"/>
              </a:spcAft>
              <a:buNone/>
            </a:pPr>
            <a:r>
              <a:rPr b="1" i="0" lang="en-US" sz="2400" u="none" cap="none" strike="noStrike">
                <a:solidFill>
                  <a:srgbClr val="007BB5"/>
                </a:solidFill>
                <a:latin typeface="Calibri"/>
                <a:ea typeface="Calibri"/>
                <a:cs typeface="Calibri"/>
                <a:sym typeface="Calibri"/>
              </a:rPr>
              <a:t>soporte socioemocional a estudiantes</a:t>
            </a:r>
            <a:endParaRPr/>
          </a:p>
        </p:txBody>
      </p:sp>
      <p:sp>
        <p:nvSpPr>
          <p:cNvPr id="311" name="Google Shape;311;p56"/>
          <p:cNvSpPr txBox="1"/>
          <p:nvPr/>
        </p:nvSpPr>
        <p:spPr>
          <a:xfrm>
            <a:off x="600156" y="3023775"/>
            <a:ext cx="711541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chemeClr val="accent2"/>
                </a:solidFill>
                <a:latin typeface="Calibri"/>
                <a:ea typeface="Calibri"/>
                <a:cs typeface="Calibri"/>
                <a:sym typeface="Calibri"/>
              </a:rPr>
              <a:t>4. Acción, seguimiento y resultados</a:t>
            </a:r>
            <a:endParaRPr/>
          </a:p>
        </p:txBody>
      </p:sp>
      <p:sp>
        <p:nvSpPr>
          <p:cNvPr id="312" name="Google Shape;312;p56"/>
          <p:cNvSpPr/>
          <p:nvPr/>
        </p:nvSpPr>
        <p:spPr>
          <a:xfrm>
            <a:off x="1540997" y="3560769"/>
            <a:ext cx="6174570" cy="1186460"/>
          </a:xfrm>
          <a:prstGeom prst="roundRect">
            <a:avLst>
              <a:gd fmla="val 7733" name="adj"/>
            </a:avLst>
          </a:prstGeom>
          <a:noFill/>
          <a:ln cap="flat" cmpd="sng" w="19050">
            <a:solidFill>
              <a:srgbClr val="007AB5"/>
            </a:solidFill>
            <a:prstDash val="solid"/>
            <a:round/>
            <a:headEnd len="sm" w="sm" type="none"/>
            <a:tailEnd len="sm" w="sm" type="none"/>
          </a:ln>
        </p:spPr>
        <p:txBody>
          <a:bodyPr anchorCtr="0" anchor="t" bIns="68575" lIns="68575" spcFirstLastPara="1" rIns="68575" wrap="square" tIns="68575">
            <a:noAutofit/>
          </a:bodyPr>
          <a:lstStyle/>
          <a:p>
            <a:pPr indent="-285750" lvl="0" marL="384175" marR="0" rtl="0" algn="just">
              <a:lnSpc>
                <a:spcPct val="100000"/>
              </a:lnSpc>
              <a:spcBef>
                <a:spcPts val="0"/>
              </a:spcBef>
              <a:spcAft>
                <a:spcPts val="0"/>
              </a:spcAft>
              <a:buClr>
                <a:schemeClr val="accent5"/>
              </a:buClr>
              <a:buSzPts val="1100"/>
              <a:buFont typeface="Arial"/>
              <a:buChar char="•"/>
            </a:pPr>
            <a:r>
              <a:rPr b="0" i="0" lang="en-US" sz="1600" u="none" cap="none" strike="noStrike">
                <a:solidFill>
                  <a:srgbClr val="0070C0"/>
                </a:solidFill>
                <a:latin typeface="Calibri"/>
                <a:ea typeface="Calibri"/>
                <a:cs typeface="Calibri"/>
                <a:sym typeface="Calibri"/>
              </a:rPr>
              <a:t>Espacios individuales o grupales.</a:t>
            </a:r>
            <a:endParaRPr/>
          </a:p>
          <a:p>
            <a:pPr indent="-285750" lvl="0" marL="384175" marR="0" rtl="0" algn="just">
              <a:lnSpc>
                <a:spcPct val="100000"/>
              </a:lnSpc>
              <a:spcBef>
                <a:spcPts val="0"/>
              </a:spcBef>
              <a:spcAft>
                <a:spcPts val="0"/>
              </a:spcAft>
              <a:buClr>
                <a:schemeClr val="accent5"/>
              </a:buClr>
              <a:buSzPts val="1100"/>
              <a:buFont typeface="Arial"/>
              <a:buChar char="•"/>
            </a:pPr>
            <a:r>
              <a:rPr b="0" i="0" lang="en-US" sz="1600" u="none" cap="none" strike="noStrike">
                <a:solidFill>
                  <a:srgbClr val="0070C0"/>
                </a:solidFill>
                <a:latin typeface="Calibri"/>
                <a:ea typeface="Calibri"/>
                <a:cs typeface="Calibri"/>
                <a:sym typeface="Calibri"/>
              </a:rPr>
              <a:t>Motivar la acción y celebrar los logros y progresos.</a:t>
            </a:r>
            <a:endParaRPr/>
          </a:p>
          <a:p>
            <a:pPr indent="-285750" lvl="0" marL="384175" marR="0" rtl="0" algn="just">
              <a:lnSpc>
                <a:spcPct val="100000"/>
              </a:lnSpc>
              <a:spcBef>
                <a:spcPts val="0"/>
              </a:spcBef>
              <a:spcAft>
                <a:spcPts val="0"/>
              </a:spcAft>
              <a:buClr>
                <a:schemeClr val="accent5"/>
              </a:buClr>
              <a:buSzPts val="1100"/>
              <a:buFont typeface="Arial"/>
              <a:buChar char="•"/>
            </a:pPr>
            <a:r>
              <a:rPr b="0" i="0" lang="en-US" sz="1600" u="none" cap="none" strike="noStrike">
                <a:solidFill>
                  <a:srgbClr val="0070C0"/>
                </a:solidFill>
                <a:latin typeface="Calibri"/>
                <a:ea typeface="Calibri"/>
                <a:cs typeface="Calibri"/>
                <a:sym typeface="Calibri"/>
              </a:rPr>
              <a:t>Desde el enfoque por competencias: desarrollo socioemocional, oportunidad de integrar actividades y potenciar experiencias.</a:t>
            </a:r>
            <a:endParaRPr/>
          </a:p>
          <a:p>
            <a:pPr indent="-215900" lvl="0" marL="384175" marR="0" rtl="0" algn="just">
              <a:lnSpc>
                <a:spcPct val="100000"/>
              </a:lnSpc>
              <a:spcBef>
                <a:spcPts val="0"/>
              </a:spcBef>
              <a:spcAft>
                <a:spcPts val="0"/>
              </a:spcAft>
              <a:buClr>
                <a:srgbClr val="000000"/>
              </a:buClr>
              <a:buSzPts val="1100"/>
              <a:buFont typeface="Arial"/>
              <a:buNone/>
            </a:pPr>
            <a:r>
              <a:t/>
            </a:r>
            <a:endParaRPr b="0" i="0" sz="1600" u="none" cap="none" strike="noStrike">
              <a:solidFill>
                <a:srgbClr val="000000"/>
              </a:solidFill>
              <a:latin typeface="Calibri"/>
              <a:ea typeface="Calibri"/>
              <a:cs typeface="Calibri"/>
              <a:sym typeface="Calibri"/>
            </a:endParaRPr>
          </a:p>
        </p:txBody>
      </p:sp>
      <p:sp>
        <p:nvSpPr>
          <p:cNvPr id="313" name="Google Shape;313;p56"/>
          <p:cNvSpPr txBox="1"/>
          <p:nvPr/>
        </p:nvSpPr>
        <p:spPr>
          <a:xfrm>
            <a:off x="600156" y="1347632"/>
            <a:ext cx="434688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chemeClr val="accent2"/>
                </a:solidFill>
                <a:latin typeface="Calibri"/>
                <a:ea typeface="Calibri"/>
                <a:cs typeface="Calibri"/>
                <a:sym typeface="Calibri"/>
              </a:rPr>
              <a:t>3. Organización para la acción</a:t>
            </a:r>
            <a:endParaRPr/>
          </a:p>
        </p:txBody>
      </p:sp>
      <p:sp>
        <p:nvSpPr>
          <p:cNvPr id="314" name="Google Shape;314;p56"/>
          <p:cNvSpPr/>
          <p:nvPr/>
        </p:nvSpPr>
        <p:spPr>
          <a:xfrm>
            <a:off x="1540996" y="1918407"/>
            <a:ext cx="6174571" cy="923299"/>
          </a:xfrm>
          <a:prstGeom prst="roundRect">
            <a:avLst>
              <a:gd fmla="val 7733" name="adj"/>
            </a:avLst>
          </a:prstGeom>
          <a:noFill/>
          <a:ln cap="flat" cmpd="sng" w="19050">
            <a:solidFill>
              <a:srgbClr val="007AB5"/>
            </a:solidFill>
            <a:prstDash val="solid"/>
            <a:round/>
            <a:headEnd len="sm" w="sm" type="none"/>
            <a:tailEnd len="sm" w="sm" type="none"/>
          </a:ln>
        </p:spPr>
        <p:txBody>
          <a:bodyPr anchorCtr="0" anchor="t" bIns="68575" lIns="68575" spcFirstLastPara="1" rIns="68575" wrap="square" tIns="68575">
            <a:noAutofit/>
          </a:bodyPr>
          <a:lstStyle/>
          <a:p>
            <a:pPr indent="-285750" lvl="0" marL="384175" marR="0" rtl="0" algn="just">
              <a:lnSpc>
                <a:spcPct val="100000"/>
              </a:lnSpc>
              <a:spcBef>
                <a:spcPts val="0"/>
              </a:spcBef>
              <a:spcAft>
                <a:spcPts val="0"/>
              </a:spcAft>
              <a:buClr>
                <a:schemeClr val="accent5"/>
              </a:buClr>
              <a:buSzPts val="1100"/>
              <a:buFont typeface="Arial"/>
              <a:buChar char="•"/>
            </a:pPr>
            <a:r>
              <a:rPr b="0" i="0" lang="en-US" sz="1600" u="none" cap="none" strike="noStrike">
                <a:solidFill>
                  <a:srgbClr val="0070C0"/>
                </a:solidFill>
                <a:latin typeface="Calibri"/>
                <a:ea typeface="Calibri"/>
                <a:cs typeface="Calibri"/>
                <a:sym typeface="Calibri"/>
              </a:rPr>
              <a:t>Propuesta de intervención factible y motivadora.</a:t>
            </a:r>
            <a:endParaRPr/>
          </a:p>
          <a:p>
            <a:pPr indent="-285750" lvl="0" marL="384175" marR="0" rtl="0" algn="just">
              <a:lnSpc>
                <a:spcPct val="100000"/>
              </a:lnSpc>
              <a:spcBef>
                <a:spcPts val="0"/>
              </a:spcBef>
              <a:spcAft>
                <a:spcPts val="0"/>
              </a:spcAft>
              <a:buClr>
                <a:schemeClr val="accent5"/>
              </a:buClr>
              <a:buSzPts val="1100"/>
              <a:buFont typeface="Arial"/>
              <a:buChar char="•"/>
            </a:pPr>
            <a:r>
              <a:rPr b="0" i="0" lang="en-US" sz="1600" u="none" cap="none" strike="noStrike">
                <a:solidFill>
                  <a:srgbClr val="0070C0"/>
                </a:solidFill>
                <a:latin typeface="Calibri"/>
                <a:ea typeface="Calibri"/>
                <a:cs typeface="Calibri"/>
                <a:sym typeface="Calibri"/>
              </a:rPr>
              <a:t>Identificar recursos y apoyos disponible.</a:t>
            </a:r>
            <a:endParaRPr/>
          </a:p>
          <a:p>
            <a:pPr indent="-285750" lvl="0" marL="384175" marR="0" rtl="0" algn="just">
              <a:lnSpc>
                <a:spcPct val="100000"/>
              </a:lnSpc>
              <a:spcBef>
                <a:spcPts val="0"/>
              </a:spcBef>
              <a:spcAft>
                <a:spcPts val="0"/>
              </a:spcAft>
              <a:buClr>
                <a:schemeClr val="accent5"/>
              </a:buClr>
              <a:buSzPts val="1100"/>
              <a:buFont typeface="Arial"/>
              <a:buChar char="•"/>
            </a:pPr>
            <a:r>
              <a:rPr b="0" i="0" lang="en-US" sz="1600" u="none" cap="none" strike="noStrike">
                <a:solidFill>
                  <a:srgbClr val="0070C0"/>
                </a:solidFill>
                <a:latin typeface="Calibri"/>
                <a:ea typeface="Calibri"/>
                <a:cs typeface="Calibri"/>
                <a:sym typeface="Calibri"/>
              </a:rPr>
              <a:t>Derivación, como alternativa.</a:t>
            </a:r>
            <a:endParaRPr b="0" i="0" sz="1600" u="none" cap="none" strike="noStrike">
              <a:solidFill>
                <a:srgbClr val="0070C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8"/>
          <p:cNvSpPr/>
          <p:nvPr/>
        </p:nvSpPr>
        <p:spPr>
          <a:xfrm>
            <a:off x="1829000" y="-14950"/>
            <a:ext cx="7314900" cy="5158500"/>
          </a:xfrm>
          <a:prstGeom prst="rect">
            <a:avLst/>
          </a:prstGeom>
          <a:solidFill>
            <a:srgbClr val="7DB4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8"/>
          <p:cNvSpPr txBox="1"/>
          <p:nvPr/>
        </p:nvSpPr>
        <p:spPr>
          <a:xfrm>
            <a:off x="249025" y="1749900"/>
            <a:ext cx="1442700" cy="172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0"/>
              <a:buFont typeface="Arial"/>
              <a:buNone/>
            </a:pPr>
            <a:r>
              <a:rPr b="1" i="0" lang="en-US" sz="10000" u="none" cap="none" strike="noStrike">
                <a:solidFill>
                  <a:srgbClr val="7DB4BA"/>
                </a:solidFill>
                <a:latin typeface="Nunito"/>
                <a:ea typeface="Nunito"/>
                <a:cs typeface="Nunito"/>
                <a:sym typeface="Nunito"/>
              </a:rPr>
              <a:t>3. </a:t>
            </a:r>
            <a:endParaRPr b="1" i="0" sz="10000" u="none" cap="none" strike="noStrike">
              <a:solidFill>
                <a:srgbClr val="7DB4BA"/>
              </a:solidFill>
              <a:latin typeface="Nunito"/>
              <a:ea typeface="Nunito"/>
              <a:cs typeface="Nunito"/>
              <a:sym typeface="Nunito"/>
            </a:endParaRPr>
          </a:p>
        </p:txBody>
      </p:sp>
      <p:sp>
        <p:nvSpPr>
          <p:cNvPr id="321" name="Google Shape;321;p18"/>
          <p:cNvSpPr txBox="1"/>
          <p:nvPr/>
        </p:nvSpPr>
        <p:spPr>
          <a:xfrm>
            <a:off x="2035050" y="1288376"/>
            <a:ext cx="6718657" cy="264684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4000" u="none" cap="none" strike="noStrike">
                <a:solidFill>
                  <a:srgbClr val="FFFFFF"/>
                </a:solidFill>
                <a:latin typeface="Nunito"/>
                <a:ea typeface="Nunito"/>
                <a:cs typeface="Nunito"/>
                <a:sym typeface="Nunito"/>
              </a:rPr>
              <a:t>Prácticas para brindar soporte socioemocional durante momentos de duelo y estrés</a:t>
            </a:r>
            <a:endParaRPr/>
          </a:p>
        </p:txBody>
      </p:sp>
      <p:pic>
        <p:nvPicPr>
          <p:cNvPr id="322" name="Google Shape;322;p18"/>
          <p:cNvPicPr preferRelativeResize="0"/>
          <p:nvPr/>
        </p:nvPicPr>
        <p:blipFill rotWithShape="1">
          <a:blip r:embed="rId3">
            <a:alphaModFix/>
          </a:blip>
          <a:srcRect b="0" l="26448" r="0" t="0"/>
          <a:stretch/>
        </p:blipFill>
        <p:spPr>
          <a:xfrm>
            <a:off x="64113" y="58325"/>
            <a:ext cx="1450776" cy="328071"/>
          </a:xfrm>
          <a:prstGeom prst="rect">
            <a:avLst/>
          </a:prstGeom>
          <a:noFill/>
          <a:ln>
            <a:noFill/>
          </a:ln>
        </p:spPr>
      </p:pic>
      <p:pic>
        <p:nvPicPr>
          <p:cNvPr id="323" name="Google Shape;323;p18"/>
          <p:cNvPicPr preferRelativeResize="0"/>
          <p:nvPr/>
        </p:nvPicPr>
        <p:blipFill rotWithShape="1">
          <a:blip r:embed="rId4">
            <a:alphaModFix/>
          </a:blip>
          <a:srcRect b="0" l="0" r="0" t="0"/>
          <a:stretch/>
        </p:blipFill>
        <p:spPr>
          <a:xfrm>
            <a:off x="64125" y="4626868"/>
            <a:ext cx="999999" cy="42837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id="328" name="Google Shape;328;p57"/>
          <p:cNvPicPr preferRelativeResize="0"/>
          <p:nvPr/>
        </p:nvPicPr>
        <p:blipFill rotWithShape="1">
          <a:blip r:embed="rId3">
            <a:alphaModFix/>
          </a:blip>
          <a:srcRect b="0" l="0" r="0" t="0"/>
          <a:stretch/>
        </p:blipFill>
        <p:spPr>
          <a:xfrm>
            <a:off x="2052" y="0"/>
            <a:ext cx="9141948" cy="5143500"/>
          </a:xfrm>
          <a:prstGeom prst="rect">
            <a:avLst/>
          </a:prstGeom>
          <a:noFill/>
          <a:ln>
            <a:noFill/>
          </a:ln>
        </p:spPr>
      </p:pic>
      <p:pic>
        <p:nvPicPr>
          <p:cNvPr descr="Imagen que contiene plato&#10;&#10;Descripción generada automáticamente" id="329" name="Google Shape;329;p57"/>
          <p:cNvPicPr preferRelativeResize="0"/>
          <p:nvPr/>
        </p:nvPicPr>
        <p:blipFill rotWithShape="1">
          <a:blip r:embed="rId4">
            <a:alphaModFix/>
          </a:blip>
          <a:srcRect b="0" l="0" r="0" t="0"/>
          <a:stretch/>
        </p:blipFill>
        <p:spPr>
          <a:xfrm>
            <a:off x="1310640" y="1207184"/>
            <a:ext cx="2529840" cy="2529840"/>
          </a:xfrm>
          <a:prstGeom prst="rect">
            <a:avLst/>
          </a:prstGeom>
          <a:noFill/>
          <a:ln>
            <a:noFill/>
          </a:ln>
        </p:spPr>
      </p:pic>
      <p:sp>
        <p:nvSpPr>
          <p:cNvPr id="330" name="Google Shape;330;p57"/>
          <p:cNvSpPr txBox="1"/>
          <p:nvPr/>
        </p:nvSpPr>
        <p:spPr>
          <a:xfrm>
            <a:off x="4913141" y="1594941"/>
            <a:ext cx="3158197"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5400" u="none" cap="none" strike="noStrike">
                <a:solidFill>
                  <a:schemeClr val="accent2"/>
                </a:solidFill>
                <a:latin typeface="Calibri"/>
                <a:ea typeface="Calibri"/>
                <a:cs typeface="Calibri"/>
                <a:sym typeface="Calibri"/>
              </a:rPr>
              <a:t>PAUSA</a:t>
            </a:r>
            <a:endParaRPr/>
          </a:p>
          <a:p>
            <a:pPr indent="0" lvl="0" marL="0" marR="0" rtl="0" algn="l">
              <a:lnSpc>
                <a:spcPct val="100000"/>
              </a:lnSpc>
              <a:spcBef>
                <a:spcPts val="0"/>
              </a:spcBef>
              <a:spcAft>
                <a:spcPts val="0"/>
              </a:spcAft>
              <a:buNone/>
            </a:pPr>
            <a:r>
              <a:rPr b="1" i="0" lang="en-US" sz="5400" u="none" cap="none" strike="noStrike">
                <a:solidFill>
                  <a:schemeClr val="accent2"/>
                </a:solidFill>
                <a:latin typeface="Calibri"/>
                <a:ea typeface="Calibri"/>
                <a:cs typeface="Calibri"/>
                <a:sym typeface="Calibri"/>
              </a:rPr>
              <a:t>ACTIVA</a:t>
            </a:r>
            <a:endParaRPr b="1" i="0" sz="4000" u="none" cap="none" strike="noStrike">
              <a:solidFill>
                <a:schemeClr val="accent2"/>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id="335" name="Google Shape;335;p58"/>
          <p:cNvPicPr preferRelativeResize="0"/>
          <p:nvPr/>
        </p:nvPicPr>
        <p:blipFill rotWithShape="1">
          <a:blip r:embed="rId3">
            <a:alphaModFix/>
          </a:blip>
          <a:srcRect b="0" l="0" r="0" t="0"/>
          <a:stretch/>
        </p:blipFill>
        <p:spPr>
          <a:xfrm>
            <a:off x="2052" y="-4500"/>
            <a:ext cx="9141948" cy="5148000"/>
          </a:xfrm>
          <a:prstGeom prst="rect">
            <a:avLst/>
          </a:prstGeom>
          <a:noFill/>
          <a:ln>
            <a:noFill/>
          </a:ln>
        </p:spPr>
      </p:pic>
      <p:sp>
        <p:nvSpPr>
          <p:cNvPr id="336" name="Google Shape;336;p58"/>
          <p:cNvSpPr/>
          <p:nvPr/>
        </p:nvSpPr>
        <p:spPr>
          <a:xfrm>
            <a:off x="1110241" y="1068506"/>
            <a:ext cx="7055501" cy="3654036"/>
          </a:xfrm>
          <a:prstGeom prst="roundRect">
            <a:avLst>
              <a:gd fmla="val 5959" name="adj"/>
            </a:avLst>
          </a:prstGeom>
          <a:noFill/>
          <a:ln cap="flat" cmpd="sng" w="19050">
            <a:solidFill>
              <a:srgbClr val="007BB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58"/>
          <p:cNvSpPr txBox="1"/>
          <p:nvPr/>
        </p:nvSpPr>
        <p:spPr>
          <a:xfrm>
            <a:off x="1203758" y="1233545"/>
            <a:ext cx="6868500" cy="33093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Clr>
                <a:schemeClr val="dk1"/>
              </a:buClr>
              <a:buSzPts val="1100"/>
              <a:buFont typeface="Arial"/>
              <a:buNone/>
            </a:pPr>
            <a:r>
              <a:rPr i="1" lang="en-US">
                <a:solidFill>
                  <a:schemeClr val="dk1"/>
                </a:solidFill>
                <a:latin typeface="Calibri"/>
                <a:ea typeface="Calibri"/>
                <a:cs typeface="Calibri"/>
                <a:sym typeface="Calibri"/>
              </a:rPr>
              <a:t>Edis es un estudiante de 6to de primaria. En el mes de diciembre, su padre enfermó gravemente y dos semanas después falleció. Todo sucedió muy rápido. La familia de Edis se encontraba reuniendo dinero para tratar la enfermedad cuando esta se agravó. Cuando esto sucedió, Edis ya había participado en la clausura del año escolar. Se encontraba oficialmente de vacaciones. Por eso, durante los dos siguientes meses casi no tuvo contacto con ningún compañero del colegio o con sus profesores. Ahora, ha vuelto a clases, pero la maestra lo ve distinto. Cuando se conecta a las clases virtuales, mantiene apagada su cámara. Cuando sus mejores amigos lo saludan por el grupo de Whatsapp de la clase, él no responde. Y cada vez que su maestra quiere realizar tutoría individual con él, él se exalta con facilidad y grita con ira cuando algo no le gusta.</a:t>
            </a:r>
            <a:endParaRPr b="1" i="0" sz="1900" u="none" cap="none" strike="noStrike">
              <a:solidFill>
                <a:schemeClr val="accent5"/>
              </a:solidFill>
              <a:latin typeface="Calibri"/>
              <a:ea typeface="Calibri"/>
              <a:cs typeface="Calibri"/>
              <a:sym typeface="Calibri"/>
            </a:endParaRPr>
          </a:p>
        </p:txBody>
      </p:sp>
      <p:pic>
        <p:nvPicPr>
          <p:cNvPr id="338" name="Google Shape;338;p58"/>
          <p:cNvPicPr preferRelativeResize="0"/>
          <p:nvPr/>
        </p:nvPicPr>
        <p:blipFill rotWithShape="1">
          <a:blip r:embed="rId4">
            <a:alphaModFix/>
          </a:blip>
          <a:srcRect b="0" l="0" r="0" t="0"/>
          <a:stretch/>
        </p:blipFill>
        <p:spPr>
          <a:xfrm>
            <a:off x="383037" y="292438"/>
            <a:ext cx="999999" cy="428370"/>
          </a:xfrm>
          <a:prstGeom prst="rect">
            <a:avLst/>
          </a:prstGeom>
          <a:noFill/>
          <a:ln>
            <a:noFill/>
          </a:ln>
        </p:spPr>
      </p:pic>
      <p:sp>
        <p:nvSpPr>
          <p:cNvPr id="339" name="Google Shape;339;p58"/>
          <p:cNvSpPr txBox="1"/>
          <p:nvPr/>
        </p:nvSpPr>
        <p:spPr>
          <a:xfrm>
            <a:off x="1554357" y="343198"/>
            <a:ext cx="6004117" cy="67707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US" sz="3200" u="none" cap="none" strike="noStrike">
                <a:solidFill>
                  <a:schemeClr val="accent2"/>
                </a:solidFill>
                <a:latin typeface="Calibri"/>
                <a:ea typeface="Calibri"/>
                <a:cs typeface="Calibri"/>
                <a:sym typeface="Calibri"/>
              </a:rPr>
              <a:t>Edis</a:t>
            </a:r>
            <a:endParaRPr b="1" i="0" sz="3200" u="none" cap="none" strike="noStrike">
              <a:solidFill>
                <a:schemeClr val="accent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id="344" name="Google Shape;344;p10"/>
          <p:cNvPicPr preferRelativeResize="0"/>
          <p:nvPr/>
        </p:nvPicPr>
        <p:blipFill rotWithShape="1">
          <a:blip r:embed="rId3">
            <a:alphaModFix/>
          </a:blip>
          <a:srcRect b="0" l="0" r="0" t="0"/>
          <a:stretch/>
        </p:blipFill>
        <p:spPr>
          <a:xfrm>
            <a:off x="2053" y="0"/>
            <a:ext cx="9141947" cy="5143500"/>
          </a:xfrm>
          <a:prstGeom prst="rect">
            <a:avLst/>
          </a:prstGeom>
          <a:noFill/>
          <a:ln>
            <a:noFill/>
          </a:ln>
        </p:spPr>
      </p:pic>
      <p:pic>
        <p:nvPicPr>
          <p:cNvPr id="345" name="Google Shape;345;p10"/>
          <p:cNvPicPr preferRelativeResize="0"/>
          <p:nvPr/>
        </p:nvPicPr>
        <p:blipFill rotWithShape="1">
          <a:blip r:embed="rId4">
            <a:alphaModFix/>
          </a:blip>
          <a:srcRect b="0" l="0" r="0" t="0"/>
          <a:stretch/>
        </p:blipFill>
        <p:spPr>
          <a:xfrm>
            <a:off x="271525" y="4545241"/>
            <a:ext cx="999999" cy="428370"/>
          </a:xfrm>
          <a:prstGeom prst="rect">
            <a:avLst/>
          </a:prstGeom>
          <a:noFill/>
          <a:ln>
            <a:noFill/>
          </a:ln>
        </p:spPr>
      </p:pic>
      <p:sp>
        <p:nvSpPr>
          <p:cNvPr id="346" name="Google Shape;346;p10"/>
          <p:cNvSpPr txBox="1"/>
          <p:nvPr/>
        </p:nvSpPr>
        <p:spPr>
          <a:xfrm>
            <a:off x="2450527" y="387288"/>
            <a:ext cx="4140695" cy="73863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3600" u="none" cap="none" strike="noStrike">
                <a:solidFill>
                  <a:schemeClr val="accent2"/>
                </a:solidFill>
                <a:latin typeface="Calibri"/>
                <a:ea typeface="Calibri"/>
                <a:cs typeface="Calibri"/>
                <a:sym typeface="Calibri"/>
              </a:rPr>
              <a:t>El proceso del duelo </a:t>
            </a:r>
            <a:endParaRPr b="1" i="0" sz="3600" u="none" cap="none" strike="noStrike">
              <a:solidFill>
                <a:schemeClr val="accent2"/>
              </a:solidFill>
              <a:highlight>
                <a:srgbClr val="FFFFFF"/>
              </a:highlight>
              <a:latin typeface="Calibri"/>
              <a:ea typeface="Calibri"/>
              <a:cs typeface="Calibri"/>
              <a:sym typeface="Calibri"/>
            </a:endParaRPr>
          </a:p>
        </p:txBody>
      </p:sp>
      <p:sp>
        <p:nvSpPr>
          <p:cNvPr id="347" name="Google Shape;347;p10"/>
          <p:cNvSpPr/>
          <p:nvPr/>
        </p:nvSpPr>
        <p:spPr>
          <a:xfrm>
            <a:off x="443576" y="1541395"/>
            <a:ext cx="2362351" cy="857400"/>
          </a:xfrm>
          <a:prstGeom prst="roundRect">
            <a:avLst>
              <a:gd fmla="val 16667" name="adj"/>
            </a:avLst>
          </a:prstGeom>
          <a:solidFill>
            <a:srgbClr val="9CC2E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2000" u="none" cap="none" strike="noStrike">
                <a:solidFill>
                  <a:srgbClr val="FFFFFF"/>
                </a:solidFill>
                <a:latin typeface="Calibri"/>
                <a:ea typeface="Calibri"/>
                <a:cs typeface="Calibri"/>
                <a:sym typeface="Calibri"/>
              </a:rPr>
              <a:t>NEGACIÓN</a:t>
            </a:r>
            <a:endParaRPr b="1" i="0" sz="2000" u="none" cap="none" strike="noStrike">
              <a:solidFill>
                <a:srgbClr val="FFFFFF"/>
              </a:solidFill>
              <a:latin typeface="Calibri"/>
              <a:ea typeface="Calibri"/>
              <a:cs typeface="Calibri"/>
              <a:sym typeface="Calibri"/>
            </a:endParaRPr>
          </a:p>
        </p:txBody>
      </p:sp>
      <p:sp>
        <p:nvSpPr>
          <p:cNvPr id="348" name="Google Shape;348;p10"/>
          <p:cNvSpPr/>
          <p:nvPr/>
        </p:nvSpPr>
        <p:spPr>
          <a:xfrm>
            <a:off x="3011066" y="1541395"/>
            <a:ext cx="2362351" cy="857400"/>
          </a:xfrm>
          <a:prstGeom prst="roundRect">
            <a:avLst>
              <a:gd fmla="val 16667" name="adj"/>
            </a:avLst>
          </a:prstGeom>
          <a:solidFill>
            <a:srgbClr val="9CC2E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2000" u="none" cap="none" strike="noStrike">
                <a:solidFill>
                  <a:srgbClr val="FFFFFF"/>
                </a:solidFill>
                <a:latin typeface="Calibri"/>
                <a:ea typeface="Calibri"/>
                <a:cs typeface="Calibri"/>
                <a:sym typeface="Calibri"/>
              </a:rPr>
              <a:t>IRA</a:t>
            </a:r>
            <a:endParaRPr b="1" i="0" sz="2000" u="none" cap="none" strike="noStrike">
              <a:solidFill>
                <a:srgbClr val="FFFFFF"/>
              </a:solidFill>
              <a:latin typeface="Calibri"/>
              <a:ea typeface="Calibri"/>
              <a:cs typeface="Calibri"/>
              <a:sym typeface="Calibri"/>
            </a:endParaRPr>
          </a:p>
        </p:txBody>
      </p:sp>
      <p:sp>
        <p:nvSpPr>
          <p:cNvPr id="349" name="Google Shape;349;p10"/>
          <p:cNvSpPr/>
          <p:nvPr/>
        </p:nvSpPr>
        <p:spPr>
          <a:xfrm>
            <a:off x="1685070" y="3602105"/>
            <a:ext cx="2548837" cy="857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2000" u="none" cap="none" strike="noStrike">
                <a:solidFill>
                  <a:srgbClr val="FFFFFF"/>
                </a:solidFill>
                <a:latin typeface="Calibri"/>
                <a:ea typeface="Calibri"/>
                <a:cs typeface="Calibri"/>
                <a:sym typeface="Calibri"/>
              </a:rPr>
              <a:t>ACEPTACIÓN</a:t>
            </a:r>
            <a:endParaRPr/>
          </a:p>
        </p:txBody>
      </p:sp>
      <p:sp>
        <p:nvSpPr>
          <p:cNvPr id="350" name="Google Shape;350;p10"/>
          <p:cNvSpPr/>
          <p:nvPr/>
        </p:nvSpPr>
        <p:spPr>
          <a:xfrm>
            <a:off x="3011066" y="2571750"/>
            <a:ext cx="2362350" cy="857400"/>
          </a:xfrm>
          <a:prstGeom prst="roundRect">
            <a:avLst>
              <a:gd fmla="val 16667" name="adj"/>
            </a:avLst>
          </a:prstGeom>
          <a:solidFill>
            <a:srgbClr val="2E75B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2000" u="none" cap="none" strike="noStrike">
                <a:solidFill>
                  <a:srgbClr val="FFFFFF"/>
                </a:solidFill>
                <a:latin typeface="Calibri"/>
                <a:ea typeface="Calibri"/>
                <a:cs typeface="Calibri"/>
                <a:sym typeface="Calibri"/>
              </a:rPr>
              <a:t>TRISTEZA</a:t>
            </a:r>
            <a:endParaRPr b="1" i="0" sz="2000" u="none" cap="none" strike="noStrike">
              <a:solidFill>
                <a:srgbClr val="FFFFFF"/>
              </a:solidFill>
              <a:latin typeface="Calibri"/>
              <a:ea typeface="Calibri"/>
              <a:cs typeface="Calibri"/>
              <a:sym typeface="Calibri"/>
            </a:endParaRPr>
          </a:p>
        </p:txBody>
      </p:sp>
      <p:sp>
        <p:nvSpPr>
          <p:cNvPr id="351" name="Google Shape;351;p10"/>
          <p:cNvSpPr/>
          <p:nvPr/>
        </p:nvSpPr>
        <p:spPr>
          <a:xfrm>
            <a:off x="443576" y="2571750"/>
            <a:ext cx="2362350" cy="857400"/>
          </a:xfrm>
          <a:prstGeom prst="roundRect">
            <a:avLst>
              <a:gd fmla="val 16667" name="adj"/>
            </a:avLst>
          </a:prstGeom>
          <a:solidFill>
            <a:srgbClr val="2E75B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2000" u="none" cap="none" strike="noStrike">
                <a:solidFill>
                  <a:srgbClr val="FFFFFF"/>
                </a:solidFill>
                <a:latin typeface="Calibri"/>
                <a:ea typeface="Calibri"/>
                <a:cs typeface="Calibri"/>
                <a:sym typeface="Calibri"/>
              </a:rPr>
              <a:t>NEGOCIACIÓN</a:t>
            </a:r>
            <a:endParaRPr b="0" i="0" sz="1600" u="none" cap="none" strike="noStrike">
              <a:solidFill>
                <a:srgbClr val="FFFFFF"/>
              </a:solidFill>
              <a:latin typeface="Calibri"/>
              <a:ea typeface="Calibri"/>
              <a:cs typeface="Calibri"/>
              <a:sym typeface="Calibri"/>
            </a:endParaRPr>
          </a:p>
        </p:txBody>
      </p:sp>
      <p:cxnSp>
        <p:nvCxnSpPr>
          <p:cNvPr id="352" name="Google Shape;352;p10"/>
          <p:cNvCxnSpPr/>
          <p:nvPr/>
        </p:nvCxnSpPr>
        <p:spPr>
          <a:xfrm>
            <a:off x="5644670" y="1327362"/>
            <a:ext cx="12600" cy="3200904"/>
          </a:xfrm>
          <a:prstGeom prst="straightConnector1">
            <a:avLst/>
          </a:prstGeom>
          <a:noFill/>
          <a:ln cap="flat" cmpd="sng" w="28575">
            <a:solidFill>
              <a:schemeClr val="accent2"/>
            </a:solidFill>
            <a:prstDash val="solid"/>
            <a:round/>
            <a:headEnd len="sm" w="sm" type="none"/>
            <a:tailEnd len="sm" w="sm" type="none"/>
          </a:ln>
        </p:spPr>
      </p:cxnSp>
      <p:sp>
        <p:nvSpPr>
          <p:cNvPr id="353" name="Google Shape;353;p10"/>
          <p:cNvSpPr txBox="1"/>
          <p:nvPr/>
        </p:nvSpPr>
        <p:spPr>
          <a:xfrm>
            <a:off x="5657270" y="1360820"/>
            <a:ext cx="3176159" cy="2966005"/>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50000"/>
              </a:lnSpc>
              <a:spcBef>
                <a:spcPts val="0"/>
              </a:spcBef>
              <a:spcAft>
                <a:spcPts val="0"/>
              </a:spcAft>
              <a:buClr>
                <a:schemeClr val="accent2"/>
              </a:buClr>
              <a:buSzPts val="1400"/>
              <a:buFont typeface="Noto Sans Symbols"/>
              <a:buChar char="▪"/>
            </a:pPr>
            <a:r>
              <a:rPr b="0" i="0" lang="en-US" sz="1400" u="none" cap="none" strike="noStrike">
                <a:solidFill>
                  <a:srgbClr val="000000"/>
                </a:solidFill>
                <a:latin typeface="Calibri"/>
                <a:ea typeface="Calibri"/>
                <a:cs typeface="Calibri"/>
                <a:sym typeface="Calibri"/>
              </a:rPr>
              <a:t>El proceso de duelo que experimenta cada persona es distinto. </a:t>
            </a:r>
            <a:endParaRPr b="0" i="0" sz="1400" u="none" cap="none" strike="noStrike">
              <a:solidFill>
                <a:srgbClr val="000000"/>
              </a:solidFill>
              <a:latin typeface="Calibri"/>
              <a:ea typeface="Calibri"/>
              <a:cs typeface="Calibri"/>
              <a:sym typeface="Calibri"/>
            </a:endParaRPr>
          </a:p>
          <a:p>
            <a:pPr indent="-285750" lvl="0" marL="285750" marR="0" rtl="0" algn="just">
              <a:lnSpc>
                <a:spcPct val="150000"/>
              </a:lnSpc>
              <a:spcBef>
                <a:spcPts val="0"/>
              </a:spcBef>
              <a:spcAft>
                <a:spcPts val="0"/>
              </a:spcAft>
              <a:buClr>
                <a:schemeClr val="accent2"/>
              </a:buClr>
              <a:buSzPts val="1400"/>
              <a:buFont typeface="Noto Sans Symbols"/>
              <a:buChar char="▪"/>
            </a:pPr>
            <a:r>
              <a:rPr b="0" i="0" lang="en-US" sz="1400" u="none" cap="none" strike="noStrike">
                <a:solidFill>
                  <a:srgbClr val="000000"/>
                </a:solidFill>
                <a:latin typeface="Calibri"/>
                <a:ea typeface="Calibri"/>
                <a:cs typeface="Calibri"/>
                <a:sym typeface="Calibri"/>
              </a:rPr>
              <a:t>No todas las personas pasarán por las mismas fases o lo harán en el mismo orden. </a:t>
            </a:r>
            <a:endParaRPr/>
          </a:p>
          <a:p>
            <a:pPr indent="-285750" lvl="0" marL="285750" marR="0" rtl="0" algn="just">
              <a:lnSpc>
                <a:spcPct val="150000"/>
              </a:lnSpc>
              <a:spcBef>
                <a:spcPts val="0"/>
              </a:spcBef>
              <a:spcAft>
                <a:spcPts val="0"/>
              </a:spcAft>
              <a:buClr>
                <a:schemeClr val="accent2"/>
              </a:buClr>
              <a:buSzPts val="1400"/>
              <a:buFont typeface="Noto Sans Symbols"/>
              <a:buChar char="▪"/>
            </a:pPr>
            <a:r>
              <a:rPr b="0" i="0" lang="en-US" sz="1400" u="none" cap="none" strike="noStrike">
                <a:solidFill>
                  <a:srgbClr val="000000"/>
                </a:solidFill>
                <a:latin typeface="Calibri"/>
                <a:ea typeface="Calibri"/>
                <a:cs typeface="Calibri"/>
                <a:sym typeface="Calibri"/>
              </a:rPr>
              <a:t>Sin embargo, las etapas que se presentan con mayor frecuencia suelen ser: negación, ira, negociación, tristeza y aceptación.</a:t>
            </a:r>
            <a:endParaRPr b="0" i="0" sz="1100" u="none" cap="none" strike="noStrike">
              <a:solidFill>
                <a:srgbClr val="000000"/>
              </a:solidFill>
              <a:latin typeface="Arial"/>
              <a:ea typeface="Arial"/>
              <a:cs typeface="Arial"/>
              <a:sym typeface="Arial"/>
            </a:endParaRPr>
          </a:p>
        </p:txBody>
      </p:sp>
      <p:sp>
        <p:nvSpPr>
          <p:cNvPr id="354" name="Google Shape;354;p10"/>
          <p:cNvSpPr/>
          <p:nvPr/>
        </p:nvSpPr>
        <p:spPr>
          <a:xfrm>
            <a:off x="1736647" y="3670866"/>
            <a:ext cx="2548837" cy="857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2000" u="none" cap="none" strike="noStrike">
                <a:solidFill>
                  <a:srgbClr val="FFFFFF"/>
                </a:solidFill>
                <a:latin typeface="Calibri"/>
                <a:ea typeface="Calibri"/>
                <a:cs typeface="Calibri"/>
                <a:sym typeface="Calibri"/>
              </a:rPr>
              <a:t>ACEPTACIÓN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id="359" name="Google Shape;359;p59"/>
          <p:cNvPicPr preferRelativeResize="0"/>
          <p:nvPr/>
        </p:nvPicPr>
        <p:blipFill rotWithShape="1">
          <a:blip r:embed="rId3">
            <a:alphaModFix/>
          </a:blip>
          <a:srcRect b="0" l="0" r="0" t="0"/>
          <a:stretch/>
        </p:blipFill>
        <p:spPr>
          <a:xfrm>
            <a:off x="13626" y="0"/>
            <a:ext cx="9141947" cy="5143500"/>
          </a:xfrm>
          <a:prstGeom prst="rect">
            <a:avLst/>
          </a:prstGeom>
          <a:noFill/>
          <a:ln>
            <a:noFill/>
          </a:ln>
        </p:spPr>
      </p:pic>
      <p:pic>
        <p:nvPicPr>
          <p:cNvPr id="360" name="Google Shape;360;p59"/>
          <p:cNvPicPr preferRelativeResize="0"/>
          <p:nvPr/>
        </p:nvPicPr>
        <p:blipFill rotWithShape="1">
          <a:blip r:embed="rId4">
            <a:alphaModFix/>
          </a:blip>
          <a:srcRect b="0" l="0" r="0" t="0"/>
          <a:stretch/>
        </p:blipFill>
        <p:spPr>
          <a:xfrm>
            <a:off x="7720539" y="349902"/>
            <a:ext cx="999999" cy="428370"/>
          </a:xfrm>
          <a:prstGeom prst="rect">
            <a:avLst/>
          </a:prstGeom>
          <a:noFill/>
          <a:ln>
            <a:noFill/>
          </a:ln>
        </p:spPr>
      </p:pic>
      <p:sp>
        <p:nvSpPr>
          <p:cNvPr id="361" name="Google Shape;361;p59"/>
          <p:cNvSpPr txBox="1"/>
          <p:nvPr/>
        </p:nvSpPr>
        <p:spPr>
          <a:xfrm>
            <a:off x="2450526" y="267763"/>
            <a:ext cx="4140695" cy="104641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US" sz="2800" u="none" cap="none" strike="noStrike">
                <a:solidFill>
                  <a:schemeClr val="accent2"/>
                </a:solidFill>
                <a:highlight>
                  <a:srgbClr val="FFFFFF"/>
                </a:highlight>
                <a:latin typeface="Calibri"/>
                <a:ea typeface="Calibri"/>
                <a:cs typeface="Calibri"/>
                <a:sym typeface="Calibri"/>
              </a:rPr>
              <a:t>Brindando soporte socioemocional</a:t>
            </a:r>
            <a:endParaRPr b="1" i="0" sz="2800" u="none" cap="none" strike="noStrike">
              <a:solidFill>
                <a:schemeClr val="accent2"/>
              </a:solidFill>
              <a:highlight>
                <a:srgbClr val="FFFFFF"/>
              </a:highlight>
              <a:latin typeface="Calibri"/>
              <a:ea typeface="Calibri"/>
              <a:cs typeface="Calibri"/>
              <a:sym typeface="Calibri"/>
            </a:endParaRPr>
          </a:p>
        </p:txBody>
      </p:sp>
      <p:sp>
        <p:nvSpPr>
          <p:cNvPr id="362" name="Google Shape;362;p59"/>
          <p:cNvSpPr/>
          <p:nvPr/>
        </p:nvSpPr>
        <p:spPr>
          <a:xfrm>
            <a:off x="1102868" y="1395341"/>
            <a:ext cx="2231269" cy="577809"/>
          </a:xfrm>
          <a:prstGeom prst="roundRect">
            <a:avLst>
              <a:gd fmla="val 16667" name="adj"/>
            </a:avLst>
          </a:prstGeom>
          <a:solidFill>
            <a:srgbClr val="9CC2E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2000" u="none" cap="none" strike="noStrike">
                <a:solidFill>
                  <a:srgbClr val="FFFFFF"/>
                </a:solidFill>
                <a:latin typeface="Calibri"/>
                <a:ea typeface="Calibri"/>
                <a:cs typeface="Calibri"/>
                <a:sym typeface="Calibri"/>
              </a:rPr>
              <a:t>T. Individual</a:t>
            </a:r>
            <a:endParaRPr b="1" i="0" sz="2000" u="none" cap="none" strike="noStrike">
              <a:solidFill>
                <a:srgbClr val="FFFFFF"/>
              </a:solidFill>
              <a:latin typeface="Calibri"/>
              <a:ea typeface="Calibri"/>
              <a:cs typeface="Calibri"/>
              <a:sym typeface="Calibri"/>
            </a:endParaRPr>
          </a:p>
        </p:txBody>
      </p:sp>
      <p:sp>
        <p:nvSpPr>
          <p:cNvPr id="363" name="Google Shape;363;p59"/>
          <p:cNvSpPr/>
          <p:nvPr/>
        </p:nvSpPr>
        <p:spPr>
          <a:xfrm>
            <a:off x="5655365" y="1382745"/>
            <a:ext cx="2262345" cy="562659"/>
          </a:xfrm>
          <a:prstGeom prst="roundRect">
            <a:avLst>
              <a:gd fmla="val 16667" name="adj"/>
            </a:avLst>
          </a:prstGeom>
          <a:solidFill>
            <a:srgbClr val="9CC2E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2000" u="none" cap="none" strike="noStrike">
                <a:solidFill>
                  <a:srgbClr val="FFFFFF"/>
                </a:solidFill>
                <a:latin typeface="Calibri"/>
                <a:ea typeface="Calibri"/>
                <a:cs typeface="Calibri"/>
                <a:sym typeface="Calibri"/>
              </a:rPr>
              <a:t>T. Grupal</a:t>
            </a:r>
            <a:endParaRPr b="1" i="0" sz="2000" u="none" cap="none" strike="noStrike">
              <a:solidFill>
                <a:srgbClr val="FFFFFF"/>
              </a:solidFill>
              <a:latin typeface="Calibri"/>
              <a:ea typeface="Calibri"/>
              <a:cs typeface="Calibri"/>
              <a:sym typeface="Calibri"/>
            </a:endParaRPr>
          </a:p>
        </p:txBody>
      </p:sp>
      <p:cxnSp>
        <p:nvCxnSpPr>
          <p:cNvPr id="364" name="Google Shape;364;p59"/>
          <p:cNvCxnSpPr/>
          <p:nvPr/>
        </p:nvCxnSpPr>
        <p:spPr>
          <a:xfrm>
            <a:off x="4572000" y="1541395"/>
            <a:ext cx="12600" cy="3200904"/>
          </a:xfrm>
          <a:prstGeom prst="straightConnector1">
            <a:avLst/>
          </a:prstGeom>
          <a:noFill/>
          <a:ln cap="flat" cmpd="sng" w="28575">
            <a:solidFill>
              <a:srgbClr val="9CC2E5"/>
            </a:solidFill>
            <a:prstDash val="solid"/>
            <a:round/>
            <a:headEnd len="sm" w="sm" type="none"/>
            <a:tailEnd len="sm" w="sm" type="none"/>
          </a:ln>
        </p:spPr>
      </p:cxnSp>
      <p:sp>
        <p:nvSpPr>
          <p:cNvPr id="365" name="Google Shape;365;p59"/>
          <p:cNvSpPr txBox="1"/>
          <p:nvPr/>
        </p:nvSpPr>
        <p:spPr>
          <a:xfrm>
            <a:off x="439391" y="2054319"/>
            <a:ext cx="3706845" cy="256993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1400"/>
              <a:buFont typeface="Arial"/>
              <a:buAutoNum type="arabicPeriod"/>
            </a:pPr>
            <a:r>
              <a:rPr b="0" i="0" lang="en-US" sz="1400" u="none" cap="none" strike="noStrike">
                <a:solidFill>
                  <a:schemeClr val="dk1"/>
                </a:solidFill>
                <a:latin typeface="Nunito"/>
                <a:ea typeface="Nunito"/>
                <a:cs typeface="Nunito"/>
                <a:sym typeface="Nunito"/>
              </a:rPr>
              <a:t>Mantente atento/a a las reacciones o respuestas de estudiante.</a:t>
            </a:r>
            <a:endParaRPr/>
          </a:p>
          <a:p>
            <a:pPr indent="-342900" lvl="0" marL="342900" marR="0" rtl="0" algn="l">
              <a:lnSpc>
                <a:spcPct val="150000"/>
              </a:lnSpc>
              <a:spcBef>
                <a:spcPts val="0"/>
              </a:spcBef>
              <a:spcAft>
                <a:spcPts val="0"/>
              </a:spcAft>
              <a:buClr>
                <a:srgbClr val="000000"/>
              </a:buClr>
              <a:buSzPts val="1400"/>
              <a:buFont typeface="Arial"/>
              <a:buAutoNum type="arabicPeriod"/>
            </a:pPr>
            <a:r>
              <a:rPr b="0" i="0" lang="en-US" sz="1400" u="none" cap="none" strike="noStrike">
                <a:solidFill>
                  <a:schemeClr val="dk1"/>
                </a:solidFill>
                <a:latin typeface="Nunito"/>
                <a:ea typeface="Nunito"/>
                <a:cs typeface="Nunito"/>
                <a:sym typeface="Nunito"/>
              </a:rPr>
              <a:t>La escucha activa y la validación emocional.</a:t>
            </a:r>
            <a:endParaRPr/>
          </a:p>
          <a:p>
            <a:pPr indent="-342900" lvl="0" marL="342900" marR="0" rtl="0" algn="l">
              <a:lnSpc>
                <a:spcPct val="150000"/>
              </a:lnSpc>
              <a:spcBef>
                <a:spcPts val="0"/>
              </a:spcBef>
              <a:spcAft>
                <a:spcPts val="0"/>
              </a:spcAft>
              <a:buClr>
                <a:srgbClr val="000000"/>
              </a:buClr>
              <a:buSzPts val="1400"/>
              <a:buFont typeface="Arial"/>
              <a:buAutoNum type="arabicPeriod"/>
            </a:pPr>
            <a:r>
              <a:rPr b="0" i="0" lang="en-US" sz="1400" u="none" cap="none" strike="noStrike">
                <a:solidFill>
                  <a:schemeClr val="dk1"/>
                </a:solidFill>
                <a:latin typeface="Nunito"/>
                <a:ea typeface="Nunito"/>
                <a:cs typeface="Nunito"/>
                <a:sym typeface="Nunito"/>
              </a:rPr>
              <a:t>Contacto con las familias.</a:t>
            </a:r>
            <a:endParaRPr/>
          </a:p>
          <a:p>
            <a:pPr indent="-342900" lvl="0" marL="342900" marR="0" rtl="0" algn="l">
              <a:lnSpc>
                <a:spcPct val="150000"/>
              </a:lnSpc>
              <a:spcBef>
                <a:spcPts val="0"/>
              </a:spcBef>
              <a:spcAft>
                <a:spcPts val="0"/>
              </a:spcAft>
              <a:buClr>
                <a:srgbClr val="000000"/>
              </a:buClr>
              <a:buSzPts val="1400"/>
              <a:buFont typeface="Arial"/>
              <a:buAutoNum type="arabicPeriod"/>
            </a:pPr>
            <a:r>
              <a:rPr b="0" i="0" lang="en-US" sz="1400" u="none" cap="none" strike="noStrike">
                <a:solidFill>
                  <a:schemeClr val="dk1"/>
                </a:solidFill>
                <a:latin typeface="Nunito"/>
                <a:ea typeface="Nunito"/>
                <a:cs typeface="Nunito"/>
                <a:sym typeface="Nunito"/>
              </a:rPr>
              <a:t>El paso del tiempo no asegura la superación del sentimiento de pérdida.</a:t>
            </a:r>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59"/>
          <p:cNvSpPr txBox="1"/>
          <p:nvPr/>
        </p:nvSpPr>
        <p:spPr>
          <a:xfrm>
            <a:off x="4933114" y="2054319"/>
            <a:ext cx="3706845" cy="232583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000000"/>
              </a:buClr>
              <a:buSzPts val="1400"/>
              <a:buFont typeface="Noto Sans Symbols"/>
              <a:buChar char="▪"/>
            </a:pPr>
            <a:r>
              <a:rPr b="0" i="0" lang="en-US" sz="1400" u="none" cap="none" strike="noStrike">
                <a:solidFill>
                  <a:schemeClr val="dk1"/>
                </a:solidFill>
                <a:latin typeface="Nunito"/>
                <a:ea typeface="Nunito"/>
                <a:cs typeface="Nunito"/>
                <a:sym typeface="Nunito"/>
              </a:rPr>
              <a:t>Si aún no se presentan procesos de duelo: generar actividades que aborden la muerte como parte natural del ciclo de vida.</a:t>
            </a:r>
            <a:endParaRPr/>
          </a:p>
          <a:p>
            <a:pPr indent="-285750" lvl="0" marL="285750" marR="0" rtl="0" algn="l">
              <a:lnSpc>
                <a:spcPct val="150000"/>
              </a:lnSpc>
              <a:spcBef>
                <a:spcPts val="0"/>
              </a:spcBef>
              <a:spcAft>
                <a:spcPts val="0"/>
              </a:spcAft>
              <a:buClr>
                <a:srgbClr val="000000"/>
              </a:buClr>
              <a:buSzPts val="1400"/>
              <a:buFont typeface="Noto Sans Symbols"/>
              <a:buChar char="▪"/>
            </a:pPr>
            <a:r>
              <a:rPr b="0" i="0" lang="en-US" sz="1400" u="none" cap="none" strike="noStrike">
                <a:solidFill>
                  <a:schemeClr val="dk1"/>
                </a:solidFill>
                <a:latin typeface="Nunito"/>
                <a:ea typeface="Nunito"/>
                <a:cs typeface="Nunito"/>
                <a:sym typeface="Nunito"/>
              </a:rPr>
              <a:t>Espacio tutorial como lugar de apoyo entre pares: empatía, escucha activa y comunicación asertiva.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id="371" name="Google Shape;371;p60"/>
          <p:cNvPicPr preferRelativeResize="0"/>
          <p:nvPr/>
        </p:nvPicPr>
        <p:blipFill rotWithShape="1">
          <a:blip r:embed="rId3">
            <a:alphaModFix/>
          </a:blip>
          <a:srcRect b="0" l="0" r="0" t="0"/>
          <a:stretch/>
        </p:blipFill>
        <p:spPr>
          <a:xfrm>
            <a:off x="2052" y="0"/>
            <a:ext cx="9141948" cy="5148000"/>
          </a:xfrm>
          <a:prstGeom prst="rect">
            <a:avLst/>
          </a:prstGeom>
          <a:noFill/>
          <a:ln>
            <a:noFill/>
          </a:ln>
        </p:spPr>
      </p:pic>
      <p:sp>
        <p:nvSpPr>
          <p:cNvPr id="372" name="Google Shape;372;p60"/>
          <p:cNvSpPr/>
          <p:nvPr/>
        </p:nvSpPr>
        <p:spPr>
          <a:xfrm>
            <a:off x="986882" y="972988"/>
            <a:ext cx="7055501" cy="3654036"/>
          </a:xfrm>
          <a:prstGeom prst="roundRect">
            <a:avLst>
              <a:gd fmla="val 5959" name="adj"/>
            </a:avLst>
          </a:prstGeom>
          <a:noFill/>
          <a:ln cap="flat" cmpd="sng" w="19050">
            <a:solidFill>
              <a:srgbClr val="007BB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60"/>
          <p:cNvSpPr txBox="1"/>
          <p:nvPr/>
        </p:nvSpPr>
        <p:spPr>
          <a:xfrm>
            <a:off x="1217743" y="1041457"/>
            <a:ext cx="6593700" cy="36327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Clr>
                <a:schemeClr val="dk1"/>
              </a:buClr>
              <a:buSzPts val="1100"/>
              <a:buFont typeface="Arial"/>
              <a:buNone/>
            </a:pPr>
            <a:r>
              <a:rPr i="1" lang="en-US">
                <a:solidFill>
                  <a:schemeClr val="dk1"/>
                </a:solidFill>
                <a:latin typeface="Calibri"/>
                <a:ea typeface="Calibri"/>
                <a:cs typeface="Calibri"/>
                <a:sym typeface="Calibri"/>
              </a:rPr>
              <a:t>Milagros es una estudiante de 5to de secundaria y todos los años ha sido el primer puesto de su promoción. Siempre le gustó organizarse para tener todo bajo control. El año pasado tenía previsto comenzar a prepararse para ingresar a la universidad, pues decía que quería ser el orgullo de su familia. Cuando llegó la pandemia, Milagros sintió que todos sus planes se habían arruinado, pues no se pudo matricular en la academia que quería y  sentía que se estaba quedando en desventaja frente a otros estudiantes. Cada vez que estos pensamientos aparecían en su mente no la abandonaban por semanas. Sin embargo, nunca se los comunicó a ninguno de sus profesores por temor a parecer ‘débil´. Desde hace un tiempo, su madre comenzó a notar que Milagros tenía problemas para dormir por las noches y -ante la primera situación de incertidumbre- le sudaban profundamente las manos y agitaba al hablar</a:t>
            </a:r>
            <a:endParaRPr b="0" i="1" sz="1900" u="none" cap="none" strike="noStrike">
              <a:solidFill>
                <a:srgbClr val="000000"/>
              </a:solidFill>
              <a:latin typeface="Calibri"/>
              <a:ea typeface="Calibri"/>
              <a:cs typeface="Calibri"/>
              <a:sym typeface="Calibri"/>
            </a:endParaRPr>
          </a:p>
        </p:txBody>
      </p:sp>
      <p:pic>
        <p:nvPicPr>
          <p:cNvPr id="374" name="Google Shape;374;p60"/>
          <p:cNvPicPr preferRelativeResize="0"/>
          <p:nvPr/>
        </p:nvPicPr>
        <p:blipFill rotWithShape="1">
          <a:blip r:embed="rId4">
            <a:alphaModFix/>
          </a:blip>
          <a:srcRect b="0" l="0" r="0" t="0"/>
          <a:stretch/>
        </p:blipFill>
        <p:spPr>
          <a:xfrm>
            <a:off x="383037" y="292438"/>
            <a:ext cx="999999" cy="428370"/>
          </a:xfrm>
          <a:prstGeom prst="rect">
            <a:avLst/>
          </a:prstGeom>
          <a:noFill/>
          <a:ln>
            <a:noFill/>
          </a:ln>
        </p:spPr>
      </p:pic>
      <p:sp>
        <p:nvSpPr>
          <p:cNvPr id="375" name="Google Shape;375;p60"/>
          <p:cNvSpPr txBox="1"/>
          <p:nvPr/>
        </p:nvSpPr>
        <p:spPr>
          <a:xfrm>
            <a:off x="1632883" y="288653"/>
            <a:ext cx="6004117" cy="67707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US" sz="3200" u="none" cap="none" strike="noStrike">
                <a:solidFill>
                  <a:schemeClr val="accent2"/>
                </a:solidFill>
                <a:latin typeface="Calibri"/>
                <a:ea typeface="Calibri"/>
                <a:cs typeface="Calibri"/>
                <a:sym typeface="Calibri"/>
              </a:rPr>
              <a:t>Milagros</a:t>
            </a:r>
            <a:endParaRPr b="1" i="0" sz="3200" u="none" cap="none" strike="noStrike">
              <a:solidFill>
                <a:schemeClr val="accent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51"/>
          <p:cNvPicPr preferRelativeResize="0"/>
          <p:nvPr/>
        </p:nvPicPr>
        <p:blipFill rotWithShape="1">
          <a:blip r:embed="rId3">
            <a:alphaModFix/>
          </a:blip>
          <a:srcRect b="0" l="0" r="0" t="0"/>
          <a:stretch/>
        </p:blipFill>
        <p:spPr>
          <a:xfrm>
            <a:off x="2053" y="0"/>
            <a:ext cx="9141947" cy="5143500"/>
          </a:xfrm>
          <a:prstGeom prst="rect">
            <a:avLst/>
          </a:prstGeom>
          <a:noFill/>
          <a:ln>
            <a:noFill/>
          </a:ln>
        </p:spPr>
      </p:pic>
      <p:sp>
        <p:nvSpPr>
          <p:cNvPr id="189" name="Google Shape;189;p51"/>
          <p:cNvSpPr txBox="1"/>
          <p:nvPr/>
        </p:nvSpPr>
        <p:spPr>
          <a:xfrm>
            <a:off x="2668316" y="2376142"/>
            <a:ext cx="4027905"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chemeClr val="accent5"/>
                </a:solidFill>
                <a:latin typeface="Calibri"/>
                <a:ea typeface="Calibri"/>
                <a:cs typeface="Calibri"/>
                <a:sym typeface="Calibri"/>
              </a:rPr>
              <a:t>https://www.menti.com/gpap3ttexf</a:t>
            </a:r>
            <a:endParaRPr/>
          </a:p>
        </p:txBody>
      </p:sp>
      <p:sp>
        <p:nvSpPr>
          <p:cNvPr id="190" name="Google Shape;190;p51"/>
          <p:cNvSpPr txBox="1"/>
          <p:nvPr/>
        </p:nvSpPr>
        <p:spPr>
          <a:xfrm>
            <a:off x="1927273" y="489666"/>
            <a:ext cx="5127674"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800" u="none" cap="none" strike="noStrike">
                <a:solidFill>
                  <a:schemeClr val="accent2"/>
                </a:solidFill>
                <a:latin typeface="Calibri"/>
                <a:ea typeface="Calibri"/>
                <a:cs typeface="Calibri"/>
                <a:sym typeface="Calibri"/>
              </a:rPr>
              <a:t>Construyendo aprendizajes juntos</a:t>
            </a:r>
            <a:endParaRPr/>
          </a:p>
        </p:txBody>
      </p:sp>
      <p:sp>
        <p:nvSpPr>
          <p:cNvPr id="191" name="Google Shape;191;p51"/>
          <p:cNvSpPr/>
          <p:nvPr/>
        </p:nvSpPr>
        <p:spPr>
          <a:xfrm>
            <a:off x="1737360" y="1702281"/>
            <a:ext cx="5507501" cy="2662311"/>
          </a:xfrm>
          <a:prstGeom prst="cloud">
            <a:avLst/>
          </a:prstGeom>
          <a:no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id="380" name="Google Shape;380;p61"/>
          <p:cNvPicPr preferRelativeResize="0"/>
          <p:nvPr/>
        </p:nvPicPr>
        <p:blipFill rotWithShape="1">
          <a:blip r:embed="rId3">
            <a:alphaModFix/>
          </a:blip>
          <a:srcRect b="0" l="0" r="0" t="0"/>
          <a:stretch/>
        </p:blipFill>
        <p:spPr>
          <a:xfrm>
            <a:off x="0" y="-4500"/>
            <a:ext cx="9141947" cy="5148000"/>
          </a:xfrm>
          <a:prstGeom prst="rect">
            <a:avLst/>
          </a:prstGeom>
          <a:noFill/>
          <a:ln>
            <a:noFill/>
          </a:ln>
        </p:spPr>
      </p:pic>
      <p:cxnSp>
        <p:nvCxnSpPr>
          <p:cNvPr id="381" name="Google Shape;381;p61"/>
          <p:cNvCxnSpPr/>
          <p:nvPr/>
        </p:nvCxnSpPr>
        <p:spPr>
          <a:xfrm>
            <a:off x="5814637" y="1345428"/>
            <a:ext cx="0" cy="3136150"/>
          </a:xfrm>
          <a:prstGeom prst="straightConnector1">
            <a:avLst/>
          </a:prstGeom>
          <a:noFill/>
          <a:ln cap="flat" cmpd="sng" w="28575">
            <a:solidFill>
              <a:srgbClr val="9CC2E5"/>
            </a:solidFill>
            <a:prstDash val="solid"/>
            <a:round/>
            <a:headEnd len="sm" w="sm" type="none"/>
            <a:tailEnd len="sm" w="sm" type="none"/>
          </a:ln>
        </p:spPr>
      </p:cxnSp>
      <p:sp>
        <p:nvSpPr>
          <p:cNvPr id="382" name="Google Shape;382;p61"/>
          <p:cNvSpPr txBox="1"/>
          <p:nvPr/>
        </p:nvSpPr>
        <p:spPr>
          <a:xfrm>
            <a:off x="457074" y="499706"/>
            <a:ext cx="7893262" cy="61552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US" sz="2800" u="none" cap="none" strike="noStrike">
                <a:solidFill>
                  <a:schemeClr val="accent5"/>
                </a:solidFill>
                <a:latin typeface="Calibri"/>
                <a:ea typeface="Calibri"/>
                <a:cs typeface="Calibri"/>
                <a:sym typeface="Calibri"/>
              </a:rPr>
              <a:t>La aparición del estrés</a:t>
            </a:r>
            <a:endParaRPr b="1" i="0" sz="2800" u="none" cap="none" strike="noStrike">
              <a:solidFill>
                <a:schemeClr val="accent5"/>
              </a:solidFill>
              <a:highlight>
                <a:srgbClr val="FFFFFF"/>
              </a:highlight>
              <a:latin typeface="Calibri"/>
              <a:ea typeface="Calibri"/>
              <a:cs typeface="Calibri"/>
              <a:sym typeface="Calibri"/>
            </a:endParaRPr>
          </a:p>
        </p:txBody>
      </p:sp>
      <p:pic>
        <p:nvPicPr>
          <p:cNvPr id="383" name="Google Shape;383;p61"/>
          <p:cNvPicPr preferRelativeResize="0"/>
          <p:nvPr/>
        </p:nvPicPr>
        <p:blipFill rotWithShape="1">
          <a:blip r:embed="rId4">
            <a:alphaModFix/>
          </a:blip>
          <a:srcRect b="0" l="0" r="0" t="0"/>
          <a:stretch/>
        </p:blipFill>
        <p:spPr>
          <a:xfrm>
            <a:off x="266826" y="4503315"/>
            <a:ext cx="999999" cy="428370"/>
          </a:xfrm>
          <a:prstGeom prst="rect">
            <a:avLst/>
          </a:prstGeom>
          <a:noFill/>
          <a:ln>
            <a:noFill/>
          </a:ln>
        </p:spPr>
      </p:pic>
      <p:sp>
        <p:nvSpPr>
          <p:cNvPr id="384" name="Google Shape;384;p61"/>
          <p:cNvSpPr txBox="1"/>
          <p:nvPr/>
        </p:nvSpPr>
        <p:spPr>
          <a:xfrm>
            <a:off x="457074" y="1251308"/>
            <a:ext cx="5133808" cy="300717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50000"/>
              </a:lnSpc>
              <a:spcBef>
                <a:spcPts val="0"/>
              </a:spcBef>
              <a:spcAft>
                <a:spcPts val="0"/>
              </a:spcAft>
              <a:buClr>
                <a:schemeClr val="accent5"/>
              </a:buClr>
              <a:buSzPts val="1600"/>
              <a:buFont typeface="Noto Sans Symbols"/>
              <a:buChar char="❑"/>
            </a:pPr>
            <a:r>
              <a:rPr b="0" i="0" lang="en-US" sz="1600" u="none" cap="none" strike="noStrike">
                <a:solidFill>
                  <a:srgbClr val="000000"/>
                </a:solidFill>
                <a:latin typeface="Calibri"/>
                <a:ea typeface="Calibri"/>
                <a:cs typeface="Calibri"/>
                <a:sym typeface="Calibri"/>
              </a:rPr>
              <a:t>El estrés es una respuesta natural de nuestro cuerpo ante una situación que percibimos como muy difícil o que conlleva un peligro, y que no contamos con los recursos suficientes para afrontarla (Rigby, 2020). </a:t>
            </a:r>
            <a:endParaRPr/>
          </a:p>
          <a:p>
            <a:pPr indent="-184150" lvl="0" marL="285750" marR="0" rtl="0" algn="just">
              <a:lnSpc>
                <a:spcPct val="150000"/>
              </a:lnSpc>
              <a:spcBef>
                <a:spcPts val="0"/>
              </a:spcBef>
              <a:spcAft>
                <a:spcPts val="0"/>
              </a:spcAft>
              <a:buClr>
                <a:schemeClr val="accent5"/>
              </a:buClr>
              <a:buSzPts val="1600"/>
              <a:buFont typeface="Noto Sans Symbols"/>
              <a:buNone/>
            </a:pPr>
            <a:r>
              <a:t/>
            </a:r>
            <a:endParaRPr b="0" i="0" sz="1600" u="none" cap="none" strike="noStrike">
              <a:solidFill>
                <a:srgbClr val="000000"/>
              </a:solidFill>
              <a:latin typeface="Calibri"/>
              <a:ea typeface="Calibri"/>
              <a:cs typeface="Calibri"/>
              <a:sym typeface="Calibri"/>
            </a:endParaRPr>
          </a:p>
          <a:p>
            <a:pPr indent="-285750" lvl="0" marL="285750" marR="0" rtl="0" algn="just">
              <a:lnSpc>
                <a:spcPct val="150000"/>
              </a:lnSpc>
              <a:spcBef>
                <a:spcPts val="0"/>
              </a:spcBef>
              <a:spcAft>
                <a:spcPts val="0"/>
              </a:spcAft>
              <a:buClr>
                <a:schemeClr val="accent5"/>
              </a:buClr>
              <a:buSzPts val="1600"/>
              <a:buFont typeface="Noto Sans Symbols"/>
              <a:buChar char="❑"/>
            </a:pPr>
            <a:r>
              <a:rPr b="0" i="0" lang="en-US" sz="1600" u="none" cap="none" strike="noStrike">
                <a:solidFill>
                  <a:srgbClr val="000000"/>
                </a:solidFill>
                <a:latin typeface="Calibri"/>
                <a:ea typeface="Calibri"/>
                <a:cs typeface="Calibri"/>
                <a:sym typeface="Calibri"/>
              </a:rPr>
              <a:t>Se produce ante la percepción de que perdemos el control, de que no se puede manejar la situación o problema al que nos enfrentamos</a:t>
            </a:r>
            <a:endParaRPr b="0" i="0" sz="1600" u="none" cap="none" strike="noStrike">
              <a:solidFill>
                <a:srgbClr val="000000"/>
              </a:solidFill>
              <a:latin typeface="Arial"/>
              <a:ea typeface="Arial"/>
              <a:cs typeface="Arial"/>
              <a:sym typeface="Arial"/>
            </a:endParaRPr>
          </a:p>
        </p:txBody>
      </p:sp>
      <p:sp>
        <p:nvSpPr>
          <p:cNvPr id="385" name="Google Shape;385;p61"/>
          <p:cNvSpPr txBox="1"/>
          <p:nvPr/>
        </p:nvSpPr>
        <p:spPr>
          <a:xfrm>
            <a:off x="5916390" y="1805306"/>
            <a:ext cx="2676293" cy="1899174"/>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1600" u="none" cap="none" strike="noStrike">
                <a:solidFill>
                  <a:schemeClr val="accent2"/>
                </a:solidFill>
                <a:latin typeface="Calibri"/>
                <a:ea typeface="Calibri"/>
                <a:cs typeface="Calibri"/>
                <a:sym typeface="Calibri"/>
              </a:rPr>
              <a:t>En situaciones de crisis muy prolongadas, el estrés se vuelve crónico, provocando agotamiento y un gran malestar físico y psicológico. </a:t>
            </a:r>
            <a:endParaRPr b="1" i="0" sz="1400" u="none" cap="none" strike="noStrike">
              <a:solidFill>
                <a:schemeClr val="accent2"/>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pic>
        <p:nvPicPr>
          <p:cNvPr id="390" name="Google Shape;390;p62"/>
          <p:cNvPicPr preferRelativeResize="0"/>
          <p:nvPr/>
        </p:nvPicPr>
        <p:blipFill rotWithShape="1">
          <a:blip r:embed="rId3">
            <a:alphaModFix/>
          </a:blip>
          <a:srcRect b="0" l="0" r="0" t="0"/>
          <a:stretch/>
        </p:blipFill>
        <p:spPr>
          <a:xfrm>
            <a:off x="2053" y="0"/>
            <a:ext cx="9141947" cy="5148000"/>
          </a:xfrm>
          <a:prstGeom prst="rect">
            <a:avLst/>
          </a:prstGeom>
          <a:noFill/>
          <a:ln>
            <a:noFill/>
          </a:ln>
        </p:spPr>
      </p:pic>
      <p:sp>
        <p:nvSpPr>
          <p:cNvPr id="391" name="Google Shape;391;p62"/>
          <p:cNvSpPr txBox="1"/>
          <p:nvPr/>
        </p:nvSpPr>
        <p:spPr>
          <a:xfrm>
            <a:off x="625368" y="468408"/>
            <a:ext cx="7893262" cy="104641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US" sz="2800" u="none" cap="none" strike="noStrike">
                <a:solidFill>
                  <a:schemeClr val="accent5"/>
                </a:solidFill>
                <a:highlight>
                  <a:srgbClr val="FFFFFF"/>
                </a:highlight>
                <a:latin typeface="Calibri"/>
                <a:ea typeface="Calibri"/>
                <a:cs typeface="Calibri"/>
                <a:sym typeface="Calibri"/>
              </a:rPr>
              <a:t>¿Cómo se manifiesta el estrés en las y los estudiantes?</a:t>
            </a:r>
            <a:endParaRPr b="1" i="0" sz="2800" u="none" cap="none" strike="noStrike">
              <a:solidFill>
                <a:schemeClr val="accent5"/>
              </a:solidFill>
              <a:highlight>
                <a:srgbClr val="FFFFFF"/>
              </a:highlight>
              <a:latin typeface="Calibri"/>
              <a:ea typeface="Calibri"/>
              <a:cs typeface="Calibri"/>
              <a:sym typeface="Calibri"/>
            </a:endParaRPr>
          </a:p>
        </p:txBody>
      </p:sp>
      <p:sp>
        <p:nvSpPr>
          <p:cNvPr id="392" name="Google Shape;392;p62"/>
          <p:cNvSpPr/>
          <p:nvPr/>
        </p:nvSpPr>
        <p:spPr>
          <a:xfrm>
            <a:off x="3414923" y="1929257"/>
            <a:ext cx="2314153" cy="2325300"/>
          </a:xfrm>
          <a:prstGeom prst="ellipse">
            <a:avLst/>
          </a:prstGeom>
          <a:solidFill>
            <a:schemeClr val="accen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2000" u="none" cap="none" strike="noStrike">
                <a:solidFill>
                  <a:schemeClr val="lt1"/>
                </a:solidFill>
                <a:latin typeface="Calibri"/>
                <a:ea typeface="Calibri"/>
                <a:cs typeface="Calibri"/>
                <a:sym typeface="Calibri"/>
              </a:rPr>
              <a:t>CONDUCTA</a:t>
            </a:r>
            <a:endParaRPr b="1" i="0" sz="2000" u="none" cap="none" strike="noStrike">
              <a:solidFill>
                <a:schemeClr val="lt1"/>
              </a:solidFill>
              <a:latin typeface="Calibri"/>
              <a:ea typeface="Calibri"/>
              <a:cs typeface="Calibri"/>
              <a:sym typeface="Calibri"/>
            </a:endParaRPr>
          </a:p>
        </p:txBody>
      </p:sp>
      <p:sp>
        <p:nvSpPr>
          <p:cNvPr id="393" name="Google Shape;393;p62"/>
          <p:cNvSpPr/>
          <p:nvPr/>
        </p:nvSpPr>
        <p:spPr>
          <a:xfrm>
            <a:off x="382099" y="1644674"/>
            <a:ext cx="2870834" cy="699411"/>
          </a:xfrm>
          <a:prstGeom prst="roundRect">
            <a:avLst>
              <a:gd fmla="val 7733" name="adj"/>
            </a:avLst>
          </a:prstGeom>
          <a:noFill/>
          <a:ln cap="flat" cmpd="sng" w="19050">
            <a:solidFill>
              <a:srgbClr val="007AB5"/>
            </a:solidFill>
            <a:prstDash val="solid"/>
            <a:round/>
            <a:headEnd len="sm" w="sm" type="none"/>
            <a:tailEnd len="sm" w="sm" type="none"/>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None/>
            </a:pPr>
            <a:r>
              <a:rPr b="0" i="0" lang="en-US" sz="1600" u="none" cap="none" strike="noStrike">
                <a:solidFill>
                  <a:schemeClr val="accent5"/>
                </a:solidFill>
                <a:latin typeface="Calibri"/>
                <a:ea typeface="Calibri"/>
                <a:cs typeface="Calibri"/>
                <a:sym typeface="Calibri"/>
              </a:rPr>
              <a:t>Más dependencia y apego a sus padres.</a:t>
            </a:r>
            <a:endParaRPr/>
          </a:p>
          <a:p>
            <a:pPr indent="-215900" lvl="0" marL="384175" marR="0" rtl="0" algn="just">
              <a:lnSpc>
                <a:spcPct val="100000"/>
              </a:lnSpc>
              <a:spcBef>
                <a:spcPts val="0"/>
              </a:spcBef>
              <a:spcAft>
                <a:spcPts val="0"/>
              </a:spcAft>
              <a:buClr>
                <a:srgbClr val="000000"/>
              </a:buClr>
              <a:buSzPts val="1100"/>
              <a:buFont typeface="Arial"/>
              <a:buNone/>
            </a:pPr>
            <a:r>
              <a:t/>
            </a:r>
            <a:endParaRPr b="0" i="0" sz="1600" u="none" cap="none" strike="noStrike">
              <a:solidFill>
                <a:srgbClr val="000000"/>
              </a:solidFill>
              <a:latin typeface="Calibri"/>
              <a:ea typeface="Calibri"/>
              <a:cs typeface="Calibri"/>
              <a:sym typeface="Calibri"/>
            </a:endParaRPr>
          </a:p>
        </p:txBody>
      </p:sp>
      <p:sp>
        <p:nvSpPr>
          <p:cNvPr id="394" name="Google Shape;394;p62"/>
          <p:cNvSpPr/>
          <p:nvPr/>
        </p:nvSpPr>
        <p:spPr>
          <a:xfrm>
            <a:off x="382099" y="2470035"/>
            <a:ext cx="2870834" cy="473631"/>
          </a:xfrm>
          <a:prstGeom prst="roundRect">
            <a:avLst>
              <a:gd fmla="val 7733" name="adj"/>
            </a:avLst>
          </a:prstGeom>
          <a:noFill/>
          <a:ln cap="flat" cmpd="sng" w="19050">
            <a:solidFill>
              <a:srgbClr val="007AB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0" i="0" lang="en-US" sz="1600" u="none" cap="none" strike="noStrike">
                <a:solidFill>
                  <a:schemeClr val="accent5"/>
                </a:solidFill>
                <a:latin typeface="Calibri"/>
                <a:ea typeface="Calibri"/>
                <a:cs typeface="Calibri"/>
                <a:sym typeface="Calibri"/>
              </a:rPr>
              <a:t>Preocupación constante</a:t>
            </a:r>
            <a:endParaRPr/>
          </a:p>
        </p:txBody>
      </p:sp>
      <p:sp>
        <p:nvSpPr>
          <p:cNvPr id="395" name="Google Shape;395;p62"/>
          <p:cNvSpPr/>
          <p:nvPr/>
        </p:nvSpPr>
        <p:spPr>
          <a:xfrm>
            <a:off x="382099" y="3091907"/>
            <a:ext cx="2870834" cy="472539"/>
          </a:xfrm>
          <a:prstGeom prst="roundRect">
            <a:avLst>
              <a:gd fmla="val 7733" name="adj"/>
            </a:avLst>
          </a:prstGeom>
          <a:noFill/>
          <a:ln cap="flat" cmpd="sng" w="19050">
            <a:solidFill>
              <a:srgbClr val="007AB5"/>
            </a:solidFill>
            <a:prstDash val="solid"/>
            <a:round/>
            <a:headEnd len="sm" w="sm" type="none"/>
            <a:tailEnd len="sm" w="sm" type="none"/>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None/>
            </a:pPr>
            <a:r>
              <a:rPr b="0" i="0" lang="en-US" sz="1600" u="none" cap="none" strike="noStrike">
                <a:solidFill>
                  <a:schemeClr val="accent5"/>
                </a:solidFill>
                <a:latin typeface="Calibri"/>
                <a:ea typeface="Calibri"/>
                <a:cs typeface="Calibri"/>
                <a:sym typeface="Calibri"/>
              </a:rPr>
              <a:t>Irritabilidad o agitación</a:t>
            </a:r>
            <a:endParaRPr b="0" i="0" sz="1600" u="none" cap="none" strike="noStrike">
              <a:solidFill>
                <a:srgbClr val="000000"/>
              </a:solidFill>
              <a:latin typeface="Calibri"/>
              <a:ea typeface="Calibri"/>
              <a:cs typeface="Calibri"/>
              <a:sym typeface="Calibri"/>
            </a:endParaRPr>
          </a:p>
        </p:txBody>
      </p:sp>
      <p:sp>
        <p:nvSpPr>
          <p:cNvPr id="396" name="Google Shape;396;p62"/>
          <p:cNvSpPr/>
          <p:nvPr/>
        </p:nvSpPr>
        <p:spPr>
          <a:xfrm>
            <a:off x="376328" y="3694302"/>
            <a:ext cx="2881137" cy="472539"/>
          </a:xfrm>
          <a:prstGeom prst="roundRect">
            <a:avLst>
              <a:gd fmla="val 7733" name="adj"/>
            </a:avLst>
          </a:prstGeom>
          <a:noFill/>
          <a:ln cap="flat" cmpd="sng" w="19050">
            <a:solidFill>
              <a:srgbClr val="007AB5"/>
            </a:solidFill>
            <a:prstDash val="solid"/>
            <a:round/>
            <a:headEnd len="sm" w="sm" type="none"/>
            <a:tailEnd len="sm" w="sm" type="none"/>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None/>
            </a:pPr>
            <a:r>
              <a:rPr b="0" i="0" lang="en-US" sz="1600" u="none" cap="none" strike="noStrike">
                <a:solidFill>
                  <a:schemeClr val="accent5"/>
                </a:solidFill>
                <a:latin typeface="Calibri"/>
                <a:ea typeface="Calibri"/>
                <a:cs typeface="Calibri"/>
                <a:sym typeface="Calibri"/>
              </a:rPr>
              <a:t>Dificultades para dormir</a:t>
            </a:r>
            <a:endParaRPr b="0" i="0" sz="1600" u="none" cap="none" strike="noStrike">
              <a:solidFill>
                <a:srgbClr val="000000"/>
              </a:solidFill>
              <a:latin typeface="Calibri"/>
              <a:ea typeface="Calibri"/>
              <a:cs typeface="Calibri"/>
              <a:sym typeface="Calibri"/>
            </a:endParaRPr>
          </a:p>
        </p:txBody>
      </p:sp>
      <p:sp>
        <p:nvSpPr>
          <p:cNvPr id="397" name="Google Shape;397;p62"/>
          <p:cNvSpPr/>
          <p:nvPr/>
        </p:nvSpPr>
        <p:spPr>
          <a:xfrm>
            <a:off x="388230" y="4315082"/>
            <a:ext cx="2857331" cy="452415"/>
          </a:xfrm>
          <a:prstGeom prst="roundRect">
            <a:avLst>
              <a:gd fmla="val 7733" name="adj"/>
            </a:avLst>
          </a:prstGeom>
          <a:noFill/>
          <a:ln cap="flat" cmpd="sng" w="19050">
            <a:solidFill>
              <a:srgbClr val="007AB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0" i="0" lang="en-US" sz="1600" u="none" cap="none" strike="noStrike">
                <a:solidFill>
                  <a:schemeClr val="accent5"/>
                </a:solidFill>
                <a:latin typeface="Calibri"/>
                <a:ea typeface="Calibri"/>
                <a:cs typeface="Calibri"/>
                <a:sym typeface="Calibri"/>
              </a:rPr>
              <a:t>Retraimiento</a:t>
            </a:r>
            <a:endParaRPr b="0" i="0" sz="1600" u="none" cap="none" strike="noStrike">
              <a:solidFill>
                <a:srgbClr val="000000"/>
              </a:solidFill>
              <a:latin typeface="Calibri"/>
              <a:ea typeface="Calibri"/>
              <a:cs typeface="Calibri"/>
              <a:sym typeface="Calibri"/>
            </a:endParaRPr>
          </a:p>
        </p:txBody>
      </p:sp>
      <p:sp>
        <p:nvSpPr>
          <p:cNvPr id="398" name="Google Shape;398;p62"/>
          <p:cNvSpPr/>
          <p:nvPr/>
        </p:nvSpPr>
        <p:spPr>
          <a:xfrm>
            <a:off x="5894729" y="1587886"/>
            <a:ext cx="2857331" cy="452415"/>
          </a:xfrm>
          <a:prstGeom prst="roundRect">
            <a:avLst>
              <a:gd fmla="val 7733" name="adj"/>
            </a:avLst>
          </a:prstGeom>
          <a:noFill/>
          <a:ln cap="flat" cmpd="sng" w="19050">
            <a:solidFill>
              <a:srgbClr val="007AB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0" i="0" lang="en-US" sz="1600" u="none" cap="none" strike="noStrike">
                <a:solidFill>
                  <a:schemeClr val="accent5"/>
                </a:solidFill>
                <a:latin typeface="Calibri"/>
                <a:ea typeface="Calibri"/>
                <a:cs typeface="Calibri"/>
                <a:sym typeface="Calibri"/>
              </a:rPr>
              <a:t>Llanto frecuente</a:t>
            </a:r>
            <a:endParaRPr b="0" i="0" sz="1600" u="none" cap="none" strike="noStrike">
              <a:solidFill>
                <a:srgbClr val="000000"/>
              </a:solidFill>
              <a:latin typeface="Calibri"/>
              <a:ea typeface="Calibri"/>
              <a:cs typeface="Calibri"/>
              <a:sym typeface="Calibri"/>
            </a:endParaRPr>
          </a:p>
        </p:txBody>
      </p:sp>
      <p:sp>
        <p:nvSpPr>
          <p:cNvPr id="399" name="Google Shape;399;p62"/>
          <p:cNvSpPr/>
          <p:nvPr/>
        </p:nvSpPr>
        <p:spPr>
          <a:xfrm>
            <a:off x="5904570" y="2190281"/>
            <a:ext cx="2857331" cy="452415"/>
          </a:xfrm>
          <a:prstGeom prst="roundRect">
            <a:avLst>
              <a:gd fmla="val 7733" name="adj"/>
            </a:avLst>
          </a:prstGeom>
          <a:noFill/>
          <a:ln cap="flat" cmpd="sng" w="19050">
            <a:solidFill>
              <a:srgbClr val="007AB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0" i="0" lang="en-US" sz="1600" u="none" cap="none" strike="noStrike">
                <a:solidFill>
                  <a:schemeClr val="accent5"/>
                </a:solidFill>
                <a:latin typeface="Calibri"/>
                <a:ea typeface="Calibri"/>
                <a:cs typeface="Calibri"/>
                <a:sym typeface="Calibri"/>
              </a:rPr>
              <a:t>Actitud pesimista</a:t>
            </a:r>
            <a:endParaRPr b="0" i="0" sz="1600" u="none" cap="none" strike="noStrike">
              <a:solidFill>
                <a:srgbClr val="000000"/>
              </a:solidFill>
              <a:latin typeface="Calibri"/>
              <a:ea typeface="Calibri"/>
              <a:cs typeface="Calibri"/>
              <a:sym typeface="Calibri"/>
            </a:endParaRPr>
          </a:p>
        </p:txBody>
      </p:sp>
      <p:sp>
        <p:nvSpPr>
          <p:cNvPr id="400" name="Google Shape;400;p62"/>
          <p:cNvSpPr/>
          <p:nvPr/>
        </p:nvSpPr>
        <p:spPr>
          <a:xfrm>
            <a:off x="5886534" y="3997034"/>
            <a:ext cx="2845138" cy="683843"/>
          </a:xfrm>
          <a:prstGeom prst="roundRect">
            <a:avLst>
              <a:gd fmla="val 7733" name="adj"/>
            </a:avLst>
          </a:prstGeom>
          <a:noFill/>
          <a:ln cap="flat" cmpd="sng" w="19050">
            <a:solidFill>
              <a:srgbClr val="007AB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0" i="0" lang="en-US" sz="1600" u="none" cap="none" strike="noStrike">
                <a:solidFill>
                  <a:schemeClr val="accent5"/>
                </a:solidFill>
                <a:latin typeface="Calibri"/>
                <a:ea typeface="Calibri"/>
                <a:cs typeface="Calibri"/>
                <a:sym typeface="Calibri"/>
              </a:rPr>
              <a:t>Aparición trastornos psicológicos </a:t>
            </a:r>
            <a:endParaRPr/>
          </a:p>
        </p:txBody>
      </p:sp>
      <p:sp>
        <p:nvSpPr>
          <p:cNvPr id="401" name="Google Shape;401;p62"/>
          <p:cNvSpPr/>
          <p:nvPr/>
        </p:nvSpPr>
        <p:spPr>
          <a:xfrm>
            <a:off x="5904570" y="3398573"/>
            <a:ext cx="2857331" cy="452415"/>
          </a:xfrm>
          <a:prstGeom prst="roundRect">
            <a:avLst>
              <a:gd fmla="val 7733" name="adj"/>
            </a:avLst>
          </a:prstGeom>
          <a:noFill/>
          <a:ln cap="flat" cmpd="sng" w="19050">
            <a:solidFill>
              <a:srgbClr val="007AB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0" i="0" lang="en-US" sz="1600" u="none" cap="none" strike="noStrike">
                <a:solidFill>
                  <a:schemeClr val="accent5"/>
                </a:solidFill>
                <a:latin typeface="Calibri"/>
                <a:ea typeface="Calibri"/>
                <a:cs typeface="Calibri"/>
                <a:sym typeface="Calibri"/>
              </a:rPr>
              <a:t>Alteración del apetito</a:t>
            </a:r>
            <a:endParaRPr b="0" i="0" sz="1600" u="none" cap="none" strike="noStrike">
              <a:solidFill>
                <a:srgbClr val="000000"/>
              </a:solidFill>
              <a:latin typeface="Calibri"/>
              <a:ea typeface="Calibri"/>
              <a:cs typeface="Calibri"/>
              <a:sym typeface="Calibri"/>
            </a:endParaRPr>
          </a:p>
        </p:txBody>
      </p:sp>
      <p:sp>
        <p:nvSpPr>
          <p:cNvPr id="402" name="Google Shape;402;p62"/>
          <p:cNvSpPr/>
          <p:nvPr/>
        </p:nvSpPr>
        <p:spPr>
          <a:xfrm>
            <a:off x="5906922" y="2800112"/>
            <a:ext cx="2854979" cy="452415"/>
          </a:xfrm>
          <a:prstGeom prst="roundRect">
            <a:avLst>
              <a:gd fmla="val 7733" name="adj"/>
            </a:avLst>
          </a:prstGeom>
          <a:noFill/>
          <a:ln cap="flat" cmpd="sng" w="19050">
            <a:solidFill>
              <a:srgbClr val="007AB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0" i="0" lang="en-US" sz="1600" u="none" cap="none" strike="noStrike">
                <a:solidFill>
                  <a:schemeClr val="accent5"/>
                </a:solidFill>
                <a:latin typeface="Calibri"/>
                <a:ea typeface="Calibri"/>
                <a:cs typeface="Calibri"/>
                <a:sym typeface="Calibri"/>
              </a:rPr>
              <a:t>Actitud pesimista</a:t>
            </a:r>
            <a:endParaRPr b="0" i="0" sz="16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pic>
        <p:nvPicPr>
          <p:cNvPr id="407" name="Google Shape;407;p63"/>
          <p:cNvPicPr preferRelativeResize="0"/>
          <p:nvPr/>
        </p:nvPicPr>
        <p:blipFill rotWithShape="1">
          <a:blip r:embed="rId3">
            <a:alphaModFix/>
          </a:blip>
          <a:srcRect b="0" l="0" r="0" t="0"/>
          <a:stretch/>
        </p:blipFill>
        <p:spPr>
          <a:xfrm>
            <a:off x="0" y="-4500"/>
            <a:ext cx="9141947" cy="5148000"/>
          </a:xfrm>
          <a:prstGeom prst="rect">
            <a:avLst/>
          </a:prstGeom>
          <a:noFill/>
          <a:ln>
            <a:noFill/>
          </a:ln>
        </p:spPr>
      </p:pic>
      <p:sp>
        <p:nvSpPr>
          <p:cNvPr id="408" name="Google Shape;408;p63"/>
          <p:cNvSpPr txBox="1"/>
          <p:nvPr/>
        </p:nvSpPr>
        <p:spPr>
          <a:xfrm>
            <a:off x="624342" y="377198"/>
            <a:ext cx="7893262" cy="104641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US" sz="2800" u="none" cap="none" strike="noStrike">
                <a:solidFill>
                  <a:schemeClr val="accent5"/>
                </a:solidFill>
                <a:highlight>
                  <a:srgbClr val="FFFFFF"/>
                </a:highlight>
                <a:latin typeface="Calibri"/>
                <a:ea typeface="Calibri"/>
                <a:cs typeface="Calibri"/>
                <a:sym typeface="Calibri"/>
              </a:rPr>
              <a:t>¿Qué técnicas permiten manejar el estrés con mayor efectividad?</a:t>
            </a:r>
            <a:endParaRPr b="1" i="0" sz="2800" u="none" cap="none" strike="noStrike">
              <a:solidFill>
                <a:schemeClr val="accent5"/>
              </a:solidFill>
              <a:highlight>
                <a:srgbClr val="FFFFFF"/>
              </a:highlight>
              <a:latin typeface="Calibri"/>
              <a:ea typeface="Calibri"/>
              <a:cs typeface="Calibri"/>
              <a:sym typeface="Calibri"/>
            </a:endParaRPr>
          </a:p>
        </p:txBody>
      </p:sp>
      <p:pic>
        <p:nvPicPr>
          <p:cNvPr id="409" name="Google Shape;409;p63"/>
          <p:cNvPicPr preferRelativeResize="0"/>
          <p:nvPr/>
        </p:nvPicPr>
        <p:blipFill rotWithShape="1">
          <a:blip r:embed="rId4">
            <a:alphaModFix/>
          </a:blip>
          <a:srcRect b="0" l="0" r="0" t="0"/>
          <a:stretch/>
        </p:blipFill>
        <p:spPr>
          <a:xfrm>
            <a:off x="7877175" y="4399892"/>
            <a:ext cx="999999" cy="428370"/>
          </a:xfrm>
          <a:prstGeom prst="rect">
            <a:avLst/>
          </a:prstGeom>
          <a:noFill/>
          <a:ln>
            <a:noFill/>
          </a:ln>
        </p:spPr>
      </p:pic>
      <p:sp>
        <p:nvSpPr>
          <p:cNvPr id="410" name="Google Shape;410;p63"/>
          <p:cNvSpPr/>
          <p:nvPr/>
        </p:nvSpPr>
        <p:spPr>
          <a:xfrm>
            <a:off x="763109" y="1683924"/>
            <a:ext cx="3593303" cy="1227826"/>
          </a:xfrm>
          <a:prstGeom prst="roundRect">
            <a:avLst>
              <a:gd fmla="val 16667"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2400" u="none" cap="none" strike="noStrike">
                <a:solidFill>
                  <a:schemeClr val="lt1"/>
                </a:solidFill>
                <a:latin typeface="Calibri"/>
                <a:ea typeface="Calibri"/>
                <a:cs typeface="Calibri"/>
                <a:sym typeface="Calibri"/>
              </a:rPr>
              <a:t>Plantear juegos y dinámicas</a:t>
            </a:r>
            <a:endParaRPr b="1" i="0" sz="2400" u="none" cap="none" strike="noStrike">
              <a:solidFill>
                <a:schemeClr val="lt1"/>
              </a:solidFill>
              <a:latin typeface="Calibri"/>
              <a:ea typeface="Calibri"/>
              <a:cs typeface="Calibri"/>
              <a:sym typeface="Calibri"/>
            </a:endParaRPr>
          </a:p>
        </p:txBody>
      </p:sp>
      <p:sp>
        <p:nvSpPr>
          <p:cNvPr id="411" name="Google Shape;411;p63"/>
          <p:cNvSpPr/>
          <p:nvPr/>
        </p:nvSpPr>
        <p:spPr>
          <a:xfrm>
            <a:off x="4654882" y="1681456"/>
            <a:ext cx="3722292" cy="1227826"/>
          </a:xfrm>
          <a:prstGeom prst="roundRect">
            <a:avLst>
              <a:gd fmla="val 16667" name="adj"/>
            </a:avLst>
          </a:prstGeom>
          <a:solidFill>
            <a:srgbClr val="FFC000"/>
          </a:solidFill>
          <a:ln cap="flat" cmpd="sng" w="2857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2400" u="none" cap="none" strike="noStrike">
                <a:solidFill>
                  <a:schemeClr val="lt1"/>
                </a:solidFill>
                <a:latin typeface="Calibri"/>
                <a:ea typeface="Calibri"/>
                <a:cs typeface="Calibri"/>
                <a:sym typeface="Calibri"/>
              </a:rPr>
              <a:t>Reforzar el apego seguro</a:t>
            </a:r>
            <a:endParaRPr b="1" i="0" sz="2400" u="none" cap="none" strike="noStrike">
              <a:solidFill>
                <a:schemeClr val="lt1"/>
              </a:solidFill>
              <a:latin typeface="Calibri"/>
              <a:ea typeface="Calibri"/>
              <a:cs typeface="Calibri"/>
              <a:sym typeface="Calibri"/>
            </a:endParaRPr>
          </a:p>
        </p:txBody>
      </p:sp>
      <p:sp>
        <p:nvSpPr>
          <p:cNvPr id="412" name="Google Shape;412;p63"/>
          <p:cNvSpPr/>
          <p:nvPr/>
        </p:nvSpPr>
        <p:spPr>
          <a:xfrm>
            <a:off x="763108" y="3033132"/>
            <a:ext cx="3593303" cy="1227826"/>
          </a:xfrm>
          <a:prstGeom prst="roundRect">
            <a:avLst>
              <a:gd fmla="val 16667" name="adj"/>
            </a:avLst>
          </a:prstGeom>
          <a:solidFill>
            <a:srgbClr val="FFC000"/>
          </a:solidFill>
          <a:ln cap="flat" cmpd="sng" w="2857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2400" u="none" cap="none" strike="noStrike">
                <a:solidFill>
                  <a:schemeClr val="lt1"/>
                </a:solidFill>
                <a:latin typeface="Calibri"/>
                <a:ea typeface="Calibri"/>
                <a:cs typeface="Calibri"/>
                <a:sym typeface="Calibri"/>
              </a:rPr>
              <a:t>Establecimiento de rutinas claras</a:t>
            </a:r>
            <a:endParaRPr b="1" i="0" sz="2400" u="none" cap="none" strike="noStrike">
              <a:solidFill>
                <a:schemeClr val="lt1"/>
              </a:solidFill>
              <a:latin typeface="Calibri"/>
              <a:ea typeface="Calibri"/>
              <a:cs typeface="Calibri"/>
              <a:sym typeface="Calibri"/>
            </a:endParaRPr>
          </a:p>
        </p:txBody>
      </p:sp>
      <p:sp>
        <p:nvSpPr>
          <p:cNvPr id="413" name="Google Shape;413;p63"/>
          <p:cNvSpPr/>
          <p:nvPr/>
        </p:nvSpPr>
        <p:spPr>
          <a:xfrm>
            <a:off x="4719376" y="3033132"/>
            <a:ext cx="3593303" cy="1227826"/>
          </a:xfrm>
          <a:prstGeom prst="roundRect">
            <a:avLst>
              <a:gd fmla="val 16667"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2400" u="none" cap="none" strike="noStrike">
                <a:solidFill>
                  <a:schemeClr val="lt1"/>
                </a:solidFill>
                <a:latin typeface="Calibri"/>
                <a:ea typeface="Calibri"/>
                <a:cs typeface="Calibri"/>
                <a:sym typeface="Calibri"/>
              </a:rPr>
              <a:t>Claridad en el lenguaje</a:t>
            </a:r>
            <a:endParaRPr b="1" i="0" sz="24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64"/>
          <p:cNvSpPr/>
          <p:nvPr/>
        </p:nvSpPr>
        <p:spPr>
          <a:xfrm>
            <a:off x="1829000" y="-14950"/>
            <a:ext cx="7314900" cy="5158500"/>
          </a:xfrm>
          <a:prstGeom prst="rect">
            <a:avLst/>
          </a:prstGeom>
          <a:solidFill>
            <a:srgbClr val="7DB4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64"/>
          <p:cNvSpPr txBox="1"/>
          <p:nvPr/>
        </p:nvSpPr>
        <p:spPr>
          <a:xfrm>
            <a:off x="249025" y="1749900"/>
            <a:ext cx="1442700" cy="172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0"/>
              <a:buFont typeface="Arial"/>
              <a:buNone/>
            </a:pPr>
            <a:r>
              <a:rPr b="1" i="0" lang="en-US" sz="10000" u="none" cap="none" strike="noStrike">
                <a:solidFill>
                  <a:srgbClr val="7DB4BA"/>
                </a:solidFill>
                <a:latin typeface="Nunito"/>
                <a:ea typeface="Nunito"/>
                <a:cs typeface="Nunito"/>
                <a:sym typeface="Nunito"/>
              </a:rPr>
              <a:t>4. </a:t>
            </a:r>
            <a:endParaRPr b="1" i="0" sz="10000" u="none" cap="none" strike="noStrike">
              <a:solidFill>
                <a:srgbClr val="7DB4BA"/>
              </a:solidFill>
              <a:latin typeface="Nunito"/>
              <a:ea typeface="Nunito"/>
              <a:cs typeface="Nunito"/>
              <a:sym typeface="Nunito"/>
            </a:endParaRPr>
          </a:p>
        </p:txBody>
      </p:sp>
      <p:sp>
        <p:nvSpPr>
          <p:cNvPr id="420" name="Google Shape;420;p64"/>
          <p:cNvSpPr txBox="1"/>
          <p:nvPr/>
        </p:nvSpPr>
        <p:spPr>
          <a:xfrm>
            <a:off x="2090242" y="1163911"/>
            <a:ext cx="70536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500"/>
              <a:buFont typeface="Arial"/>
              <a:buNone/>
            </a:pPr>
            <a:r>
              <a:t/>
            </a:r>
            <a:endParaRPr b="1" i="0" sz="4000" u="none" cap="none" strike="noStrike">
              <a:solidFill>
                <a:srgbClr val="FFFFFF"/>
              </a:solidFill>
              <a:latin typeface="Nunito"/>
              <a:ea typeface="Nunito"/>
              <a:cs typeface="Nunito"/>
              <a:sym typeface="Nunito"/>
            </a:endParaRPr>
          </a:p>
        </p:txBody>
      </p:sp>
      <p:pic>
        <p:nvPicPr>
          <p:cNvPr id="421" name="Google Shape;421;p64"/>
          <p:cNvPicPr preferRelativeResize="0"/>
          <p:nvPr/>
        </p:nvPicPr>
        <p:blipFill rotWithShape="1">
          <a:blip r:embed="rId3">
            <a:alphaModFix/>
          </a:blip>
          <a:srcRect b="0" l="26448" r="0" t="0"/>
          <a:stretch/>
        </p:blipFill>
        <p:spPr>
          <a:xfrm>
            <a:off x="64113" y="58325"/>
            <a:ext cx="1450776" cy="328071"/>
          </a:xfrm>
          <a:prstGeom prst="rect">
            <a:avLst/>
          </a:prstGeom>
          <a:noFill/>
          <a:ln>
            <a:noFill/>
          </a:ln>
        </p:spPr>
      </p:pic>
      <p:pic>
        <p:nvPicPr>
          <p:cNvPr id="422" name="Google Shape;422;p64"/>
          <p:cNvPicPr preferRelativeResize="0"/>
          <p:nvPr/>
        </p:nvPicPr>
        <p:blipFill rotWithShape="1">
          <a:blip r:embed="rId4">
            <a:alphaModFix/>
          </a:blip>
          <a:srcRect b="0" l="0" r="0" t="0"/>
          <a:stretch/>
        </p:blipFill>
        <p:spPr>
          <a:xfrm>
            <a:off x="64125" y="4626868"/>
            <a:ext cx="999999" cy="428370"/>
          </a:xfrm>
          <a:prstGeom prst="rect">
            <a:avLst/>
          </a:prstGeom>
          <a:noFill/>
          <a:ln>
            <a:noFill/>
          </a:ln>
        </p:spPr>
      </p:pic>
      <p:sp>
        <p:nvSpPr>
          <p:cNvPr id="423" name="Google Shape;423;p64"/>
          <p:cNvSpPr txBox="1"/>
          <p:nvPr/>
        </p:nvSpPr>
        <p:spPr>
          <a:xfrm>
            <a:off x="2171900" y="1440450"/>
            <a:ext cx="6126600" cy="226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500">
                <a:solidFill>
                  <a:schemeClr val="lt1"/>
                </a:solidFill>
                <a:latin typeface="Nunito"/>
                <a:ea typeface="Nunito"/>
                <a:cs typeface="Nunito"/>
                <a:sym typeface="Nunito"/>
              </a:rPr>
              <a:t>Condiciones para generar el soporte socioemocional</a:t>
            </a:r>
            <a:endParaRPr sz="19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id="428" name="Google Shape;428;p65"/>
          <p:cNvPicPr preferRelativeResize="0"/>
          <p:nvPr/>
        </p:nvPicPr>
        <p:blipFill rotWithShape="1">
          <a:blip r:embed="rId3">
            <a:alphaModFix/>
          </a:blip>
          <a:srcRect b="0" l="0" r="0" t="0"/>
          <a:stretch/>
        </p:blipFill>
        <p:spPr>
          <a:xfrm>
            <a:off x="0" y="-4500"/>
            <a:ext cx="9141948" cy="5148000"/>
          </a:xfrm>
          <a:prstGeom prst="rect">
            <a:avLst/>
          </a:prstGeom>
          <a:noFill/>
          <a:ln>
            <a:noFill/>
          </a:ln>
        </p:spPr>
      </p:pic>
      <p:sp>
        <p:nvSpPr>
          <p:cNvPr id="429" name="Google Shape;429;p65"/>
          <p:cNvSpPr txBox="1"/>
          <p:nvPr/>
        </p:nvSpPr>
        <p:spPr>
          <a:xfrm>
            <a:off x="625368" y="468408"/>
            <a:ext cx="7893262" cy="104641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US" sz="2800" u="none" cap="none" strike="noStrike">
                <a:solidFill>
                  <a:schemeClr val="accent5"/>
                </a:solidFill>
                <a:highlight>
                  <a:srgbClr val="FFFFFF"/>
                </a:highlight>
                <a:latin typeface="Calibri"/>
                <a:ea typeface="Calibri"/>
                <a:cs typeface="Calibri"/>
                <a:sym typeface="Calibri"/>
              </a:rPr>
              <a:t>El bienestar socioemocional de las especialistas de Tutoría</a:t>
            </a:r>
            <a:endParaRPr b="1" i="0" sz="2800" u="none" cap="none" strike="noStrike">
              <a:solidFill>
                <a:schemeClr val="accent5"/>
              </a:solidFill>
              <a:highlight>
                <a:srgbClr val="FFFFFF"/>
              </a:highlight>
              <a:latin typeface="Calibri"/>
              <a:ea typeface="Calibri"/>
              <a:cs typeface="Calibri"/>
              <a:sym typeface="Calibri"/>
            </a:endParaRPr>
          </a:p>
        </p:txBody>
      </p:sp>
      <p:sp>
        <p:nvSpPr>
          <p:cNvPr id="430" name="Google Shape;430;p65"/>
          <p:cNvSpPr/>
          <p:nvPr/>
        </p:nvSpPr>
        <p:spPr>
          <a:xfrm>
            <a:off x="549822" y="1573922"/>
            <a:ext cx="3655734" cy="1030363"/>
          </a:xfrm>
          <a:prstGeom prst="roundRect">
            <a:avLst>
              <a:gd fmla="val 16667" name="adj"/>
            </a:avLst>
          </a:prstGeom>
          <a:solidFill>
            <a:srgbClr val="9F46F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1800" u="none" cap="none" strike="noStrike">
                <a:solidFill>
                  <a:srgbClr val="FFFFFF"/>
                </a:solidFill>
                <a:latin typeface="Calibri"/>
                <a:ea typeface="Calibri"/>
                <a:cs typeface="Calibri"/>
                <a:sym typeface="Calibri"/>
              </a:rPr>
              <a:t>Escucharnos a nosotros/as mismos/as</a:t>
            </a:r>
            <a:endParaRPr b="1" i="0" sz="1800" u="none" cap="none" strike="noStrike">
              <a:solidFill>
                <a:srgbClr val="FFFFFF"/>
              </a:solidFill>
              <a:latin typeface="Calibri"/>
              <a:ea typeface="Calibri"/>
              <a:cs typeface="Calibri"/>
              <a:sym typeface="Calibri"/>
            </a:endParaRPr>
          </a:p>
        </p:txBody>
      </p:sp>
      <p:sp>
        <p:nvSpPr>
          <p:cNvPr id="431" name="Google Shape;431;p65"/>
          <p:cNvSpPr/>
          <p:nvPr/>
        </p:nvSpPr>
        <p:spPr>
          <a:xfrm>
            <a:off x="4488092" y="1564727"/>
            <a:ext cx="3518823" cy="1046410"/>
          </a:xfrm>
          <a:prstGeom prst="roundRect">
            <a:avLst>
              <a:gd fmla="val 16667" name="adj"/>
            </a:avLst>
          </a:prstGeom>
          <a:solidFill>
            <a:srgbClr val="9F46F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1800" u="none" cap="none" strike="noStrike">
                <a:solidFill>
                  <a:srgbClr val="FFFFFF"/>
                </a:solidFill>
                <a:latin typeface="Calibri"/>
                <a:ea typeface="Calibri"/>
                <a:cs typeface="Calibri"/>
                <a:sym typeface="Calibri"/>
              </a:rPr>
              <a:t>Aceptación de la realidad y gestión realista de nuestras metas</a:t>
            </a:r>
            <a:endParaRPr b="1" i="0" sz="1800" u="none" cap="none" strike="noStrike">
              <a:solidFill>
                <a:srgbClr val="FFFFFF"/>
              </a:solidFill>
              <a:latin typeface="Calibri"/>
              <a:ea typeface="Calibri"/>
              <a:cs typeface="Calibri"/>
              <a:sym typeface="Calibri"/>
            </a:endParaRPr>
          </a:p>
        </p:txBody>
      </p:sp>
      <p:sp>
        <p:nvSpPr>
          <p:cNvPr id="432" name="Google Shape;432;p65"/>
          <p:cNvSpPr/>
          <p:nvPr/>
        </p:nvSpPr>
        <p:spPr>
          <a:xfrm>
            <a:off x="549822" y="2663939"/>
            <a:ext cx="3655734" cy="981996"/>
          </a:xfrm>
          <a:prstGeom prst="roundRect">
            <a:avLst>
              <a:gd fmla="val 16667" name="adj"/>
            </a:avLst>
          </a:prstGeom>
          <a:solidFill>
            <a:srgbClr val="CC66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1800" u="none" cap="none" strike="noStrike">
                <a:solidFill>
                  <a:srgbClr val="FFFFFF"/>
                </a:solidFill>
                <a:latin typeface="Calibri"/>
                <a:ea typeface="Calibri"/>
                <a:cs typeface="Calibri"/>
                <a:sym typeface="Calibri"/>
              </a:rPr>
              <a:t>Establecimiento de límites de acción (No superhéroes)</a:t>
            </a:r>
            <a:endParaRPr b="1" i="0" sz="1800" u="none" cap="none" strike="noStrike">
              <a:solidFill>
                <a:srgbClr val="FFFFFF"/>
              </a:solidFill>
              <a:latin typeface="Calibri"/>
              <a:ea typeface="Calibri"/>
              <a:cs typeface="Calibri"/>
              <a:sym typeface="Calibri"/>
            </a:endParaRPr>
          </a:p>
        </p:txBody>
      </p:sp>
      <p:sp>
        <p:nvSpPr>
          <p:cNvPr id="433" name="Google Shape;433;p65"/>
          <p:cNvSpPr/>
          <p:nvPr/>
        </p:nvSpPr>
        <p:spPr>
          <a:xfrm>
            <a:off x="4488092" y="2663939"/>
            <a:ext cx="3518824" cy="981996"/>
          </a:xfrm>
          <a:prstGeom prst="roundRect">
            <a:avLst>
              <a:gd fmla="val 16667" name="adj"/>
            </a:avLst>
          </a:prstGeom>
          <a:solidFill>
            <a:srgbClr val="CC66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1800" u="none" cap="none" strike="noStrike">
                <a:solidFill>
                  <a:srgbClr val="FFFFFF"/>
                </a:solidFill>
                <a:latin typeface="Calibri"/>
                <a:ea typeface="Calibri"/>
                <a:cs typeface="Calibri"/>
                <a:sym typeface="Calibri"/>
              </a:rPr>
              <a:t>Organización y gestión del tiempo con actividades variadas</a:t>
            </a:r>
            <a:endParaRPr b="1" i="0" sz="1800" u="none" cap="none" strike="noStrike">
              <a:solidFill>
                <a:srgbClr val="FFFFFF"/>
              </a:solidFill>
              <a:latin typeface="Calibri"/>
              <a:ea typeface="Calibri"/>
              <a:cs typeface="Calibri"/>
              <a:sym typeface="Calibri"/>
            </a:endParaRPr>
          </a:p>
        </p:txBody>
      </p:sp>
      <p:sp>
        <p:nvSpPr>
          <p:cNvPr id="434" name="Google Shape;434;p65"/>
          <p:cNvSpPr/>
          <p:nvPr/>
        </p:nvSpPr>
        <p:spPr>
          <a:xfrm>
            <a:off x="2430606" y="3760859"/>
            <a:ext cx="3816897" cy="857400"/>
          </a:xfrm>
          <a:prstGeom prst="roundRect">
            <a:avLst>
              <a:gd fmla="val 16667" name="adj"/>
            </a:avLst>
          </a:prstGeom>
          <a:solidFill>
            <a:srgbClr val="6666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1800" u="none" cap="none" strike="noStrike">
                <a:solidFill>
                  <a:srgbClr val="FFFFFF"/>
                </a:solidFill>
                <a:latin typeface="Calibri"/>
                <a:ea typeface="Calibri"/>
                <a:cs typeface="Calibri"/>
                <a:sym typeface="Calibri"/>
              </a:rPr>
              <a:t>Participar de redes de apoyo</a:t>
            </a:r>
            <a:endParaRPr/>
          </a:p>
        </p:txBody>
      </p:sp>
      <p:pic>
        <p:nvPicPr>
          <p:cNvPr descr="Icono&#10;&#10;Descripción generada automáticamente" id="435" name="Google Shape;435;p65"/>
          <p:cNvPicPr preferRelativeResize="0"/>
          <p:nvPr/>
        </p:nvPicPr>
        <p:blipFill rotWithShape="1">
          <a:blip r:embed="rId4">
            <a:alphaModFix/>
          </a:blip>
          <a:srcRect b="0" l="0" r="0" t="0"/>
          <a:stretch/>
        </p:blipFill>
        <p:spPr>
          <a:xfrm>
            <a:off x="7602828" y="3645935"/>
            <a:ext cx="1231497" cy="12314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000"/>
                                        <p:tgtEl>
                                          <p:spTgt spid="4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1000"/>
                                        <p:tgtEl>
                                          <p:spTgt spid="4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1000"/>
                                        <p:tgtEl>
                                          <p:spTgt spid="4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1000"/>
                                        <p:tgtEl>
                                          <p:spTgt spid="4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pic>
        <p:nvPicPr>
          <p:cNvPr id="440" name="Google Shape;440;gdca42444a8_0_0"/>
          <p:cNvPicPr preferRelativeResize="0"/>
          <p:nvPr/>
        </p:nvPicPr>
        <p:blipFill rotWithShape="1">
          <a:blip r:embed="rId3">
            <a:alphaModFix/>
          </a:blip>
          <a:srcRect b="54332" l="29748" r="29748" t="14166"/>
          <a:stretch/>
        </p:blipFill>
        <p:spPr>
          <a:xfrm>
            <a:off x="4606850" y="3411575"/>
            <a:ext cx="2021726" cy="1034851"/>
          </a:xfrm>
          <a:prstGeom prst="rect">
            <a:avLst/>
          </a:prstGeom>
          <a:noFill/>
          <a:ln cap="flat" cmpd="sng" w="38100">
            <a:solidFill>
              <a:schemeClr val="dk2"/>
            </a:solidFill>
            <a:prstDash val="solid"/>
            <a:round/>
            <a:headEnd len="sm" w="sm" type="none"/>
            <a:tailEnd len="sm" w="sm" type="none"/>
          </a:ln>
        </p:spPr>
      </p:pic>
      <p:pic>
        <p:nvPicPr>
          <p:cNvPr id="441" name="Google Shape;441;gdca42444a8_0_0"/>
          <p:cNvPicPr preferRelativeResize="0"/>
          <p:nvPr/>
        </p:nvPicPr>
        <p:blipFill rotWithShape="1">
          <a:blip r:embed="rId4">
            <a:alphaModFix/>
          </a:blip>
          <a:srcRect b="10003" l="23873" r="23831" t="9064"/>
          <a:stretch/>
        </p:blipFill>
        <p:spPr>
          <a:xfrm>
            <a:off x="2744125" y="360925"/>
            <a:ext cx="2527848" cy="2673699"/>
          </a:xfrm>
          <a:prstGeom prst="rect">
            <a:avLst/>
          </a:prstGeom>
          <a:noFill/>
          <a:ln cap="flat" cmpd="sng" w="76200">
            <a:solidFill>
              <a:schemeClr val="dk2"/>
            </a:solidFill>
            <a:prstDash val="solid"/>
            <a:round/>
            <a:headEnd len="sm" w="sm" type="none"/>
            <a:tailEnd len="sm" w="sm" type="none"/>
          </a:ln>
        </p:spPr>
      </p:pic>
      <p:pic>
        <p:nvPicPr>
          <p:cNvPr id="442" name="Google Shape;442;gdca42444a8_0_0"/>
          <p:cNvPicPr preferRelativeResize="0"/>
          <p:nvPr/>
        </p:nvPicPr>
        <p:blipFill rotWithShape="1">
          <a:blip r:embed="rId5">
            <a:alphaModFix/>
          </a:blip>
          <a:srcRect b="55123" l="30204" r="30093" t="13163"/>
          <a:stretch/>
        </p:blipFill>
        <p:spPr>
          <a:xfrm>
            <a:off x="188550" y="3411575"/>
            <a:ext cx="2090074" cy="1034851"/>
          </a:xfrm>
          <a:prstGeom prst="rect">
            <a:avLst/>
          </a:prstGeom>
          <a:noFill/>
          <a:ln cap="flat" cmpd="sng" w="38100">
            <a:solidFill>
              <a:schemeClr val="dk2"/>
            </a:solidFill>
            <a:prstDash val="solid"/>
            <a:round/>
            <a:headEnd len="sm" w="sm" type="none"/>
            <a:tailEnd len="sm" w="sm" type="none"/>
          </a:ln>
        </p:spPr>
      </p:pic>
      <p:pic>
        <p:nvPicPr>
          <p:cNvPr id="443" name="Google Shape;443;gdca42444a8_0_0"/>
          <p:cNvPicPr preferRelativeResize="0"/>
          <p:nvPr/>
        </p:nvPicPr>
        <p:blipFill rotWithShape="1">
          <a:blip r:embed="rId6">
            <a:alphaModFix/>
          </a:blip>
          <a:srcRect b="57615" l="30123" r="29685" t="13190"/>
          <a:stretch/>
        </p:blipFill>
        <p:spPr>
          <a:xfrm>
            <a:off x="2364825" y="3411575"/>
            <a:ext cx="2155824" cy="1034851"/>
          </a:xfrm>
          <a:prstGeom prst="rect">
            <a:avLst/>
          </a:prstGeom>
          <a:noFill/>
          <a:ln cap="flat" cmpd="sng" w="38100">
            <a:solidFill>
              <a:schemeClr val="dk2"/>
            </a:solidFill>
            <a:prstDash val="solid"/>
            <a:round/>
            <a:headEnd len="sm" w="sm" type="none"/>
            <a:tailEnd len="sm" w="sm" type="none"/>
          </a:ln>
        </p:spPr>
      </p:pic>
      <p:pic>
        <p:nvPicPr>
          <p:cNvPr id="444" name="Google Shape;444;gdca42444a8_0_0"/>
          <p:cNvPicPr preferRelativeResize="0"/>
          <p:nvPr/>
        </p:nvPicPr>
        <p:blipFill rotWithShape="1">
          <a:blip r:embed="rId7">
            <a:alphaModFix/>
          </a:blip>
          <a:srcRect b="57713" l="29425" r="29420" t="14222"/>
          <a:stretch/>
        </p:blipFill>
        <p:spPr>
          <a:xfrm>
            <a:off x="6714775" y="3411575"/>
            <a:ext cx="2090074" cy="1034851"/>
          </a:xfrm>
          <a:prstGeom prst="rect">
            <a:avLst/>
          </a:prstGeom>
          <a:noFill/>
          <a:ln cap="flat" cmpd="sng" w="38100">
            <a:solidFill>
              <a:schemeClr val="dk2"/>
            </a:solidFill>
            <a:prstDash val="solid"/>
            <a:round/>
            <a:headEnd len="sm" w="sm" type="none"/>
            <a:tailEnd len="sm" w="sm" type="none"/>
          </a:ln>
        </p:spPr>
      </p:pic>
      <p:sp>
        <p:nvSpPr>
          <p:cNvPr id="445" name="Google Shape;445;gdca42444a8_0_0"/>
          <p:cNvSpPr txBox="1"/>
          <p:nvPr/>
        </p:nvSpPr>
        <p:spPr>
          <a:xfrm>
            <a:off x="328625" y="1783850"/>
            <a:ext cx="209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accent5"/>
                </a:solidFill>
              </a:rPr>
              <a:t>https://bit.ly/3vmhr17</a:t>
            </a:r>
            <a:endParaRPr b="1">
              <a:solidFill>
                <a:schemeClr val="accent5"/>
              </a:solidFill>
            </a:endParaRPr>
          </a:p>
        </p:txBody>
      </p:sp>
      <p:sp>
        <p:nvSpPr>
          <p:cNvPr id="446" name="Google Shape;446;gdca42444a8_0_0"/>
          <p:cNvSpPr/>
          <p:nvPr/>
        </p:nvSpPr>
        <p:spPr>
          <a:xfrm>
            <a:off x="392825" y="1166600"/>
            <a:ext cx="1885800" cy="528300"/>
          </a:xfrm>
          <a:prstGeom prst="roundRect">
            <a:avLst>
              <a:gd fmla="val 16667" name="adj"/>
            </a:avLst>
          </a:prstGeom>
          <a:solidFill>
            <a:srgbClr val="134F5C"/>
          </a:solidFill>
          <a:ln cap="flat" cmpd="sng" w="952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1700">
                <a:solidFill>
                  <a:schemeClr val="lt1"/>
                </a:solidFill>
                <a:latin typeface="Calibri"/>
                <a:ea typeface="Calibri"/>
                <a:cs typeface="Calibri"/>
                <a:sym typeface="Calibri"/>
              </a:rPr>
              <a:t>Enlace de recursos:</a:t>
            </a:r>
            <a:endParaRPr b="1" sz="1700">
              <a:solidFill>
                <a:schemeClr val="lt1"/>
              </a:solidFill>
              <a:latin typeface="Calibri"/>
              <a:ea typeface="Calibri"/>
              <a:cs typeface="Calibri"/>
              <a:sym typeface="Calibri"/>
            </a:endParaRPr>
          </a:p>
        </p:txBody>
      </p:sp>
      <p:pic>
        <p:nvPicPr>
          <p:cNvPr id="447" name="Google Shape;447;gdca42444a8_0_0"/>
          <p:cNvPicPr preferRelativeResize="0"/>
          <p:nvPr/>
        </p:nvPicPr>
        <p:blipFill rotWithShape="1">
          <a:blip r:embed="rId8">
            <a:alphaModFix/>
          </a:blip>
          <a:srcRect b="17949" l="34214" r="34945" t="15645"/>
          <a:stretch/>
        </p:blipFill>
        <p:spPr>
          <a:xfrm>
            <a:off x="5972375" y="358550"/>
            <a:ext cx="2412648" cy="2632724"/>
          </a:xfrm>
          <a:prstGeom prst="rect">
            <a:avLst/>
          </a:prstGeom>
          <a:noFill/>
          <a:ln cap="flat" cmpd="sng" w="76200">
            <a:solidFill>
              <a:schemeClr val="dk2"/>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66"/>
          <p:cNvSpPr/>
          <p:nvPr/>
        </p:nvSpPr>
        <p:spPr>
          <a:xfrm>
            <a:off x="1829000" y="-14950"/>
            <a:ext cx="7314900" cy="5158500"/>
          </a:xfrm>
          <a:prstGeom prst="rect">
            <a:avLst/>
          </a:prstGeom>
          <a:solidFill>
            <a:srgbClr val="7DB4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66"/>
          <p:cNvSpPr txBox="1"/>
          <p:nvPr/>
        </p:nvSpPr>
        <p:spPr>
          <a:xfrm>
            <a:off x="249025" y="1749900"/>
            <a:ext cx="1442700" cy="172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0"/>
              <a:buFont typeface="Arial"/>
              <a:buNone/>
            </a:pPr>
            <a:r>
              <a:rPr b="1" i="0" lang="en-US" sz="10000" u="none" cap="none" strike="noStrike">
                <a:solidFill>
                  <a:srgbClr val="7DB4BA"/>
                </a:solidFill>
                <a:latin typeface="Nunito"/>
                <a:ea typeface="Nunito"/>
                <a:cs typeface="Nunito"/>
                <a:sym typeface="Nunito"/>
              </a:rPr>
              <a:t>5. </a:t>
            </a:r>
            <a:endParaRPr b="1" i="0" sz="10000" u="none" cap="none" strike="noStrike">
              <a:solidFill>
                <a:srgbClr val="7DB4BA"/>
              </a:solidFill>
              <a:latin typeface="Nunito"/>
              <a:ea typeface="Nunito"/>
              <a:cs typeface="Nunito"/>
              <a:sym typeface="Nunito"/>
            </a:endParaRPr>
          </a:p>
        </p:txBody>
      </p:sp>
      <p:sp>
        <p:nvSpPr>
          <p:cNvPr id="454" name="Google Shape;454;p66"/>
          <p:cNvSpPr txBox="1"/>
          <p:nvPr/>
        </p:nvSpPr>
        <p:spPr>
          <a:xfrm>
            <a:off x="2039290" y="1288517"/>
            <a:ext cx="6551700" cy="218518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500"/>
              <a:buFont typeface="Arial"/>
              <a:buNone/>
            </a:pPr>
            <a:r>
              <a:rPr b="1" i="0" lang="en-US" sz="6500" u="none" cap="none" strike="noStrike">
                <a:solidFill>
                  <a:srgbClr val="FFFFFF"/>
                </a:solidFill>
                <a:latin typeface="Nunito"/>
                <a:ea typeface="Nunito"/>
                <a:cs typeface="Nunito"/>
                <a:sym typeface="Nunito"/>
              </a:rPr>
              <a:t>Bloque de preguntas</a:t>
            </a:r>
            <a:endParaRPr b="1" i="0" sz="6500" u="none" cap="none" strike="noStrike">
              <a:solidFill>
                <a:srgbClr val="FFFFFF"/>
              </a:solidFill>
              <a:latin typeface="Nunito"/>
              <a:ea typeface="Nunito"/>
              <a:cs typeface="Nunito"/>
              <a:sym typeface="Nunito"/>
            </a:endParaRPr>
          </a:p>
        </p:txBody>
      </p:sp>
      <p:pic>
        <p:nvPicPr>
          <p:cNvPr id="455" name="Google Shape;455;p66"/>
          <p:cNvPicPr preferRelativeResize="0"/>
          <p:nvPr/>
        </p:nvPicPr>
        <p:blipFill rotWithShape="1">
          <a:blip r:embed="rId3">
            <a:alphaModFix/>
          </a:blip>
          <a:srcRect b="0" l="26448" r="0" t="0"/>
          <a:stretch/>
        </p:blipFill>
        <p:spPr>
          <a:xfrm>
            <a:off x="64113" y="58325"/>
            <a:ext cx="1450776" cy="328071"/>
          </a:xfrm>
          <a:prstGeom prst="rect">
            <a:avLst/>
          </a:prstGeom>
          <a:noFill/>
          <a:ln>
            <a:noFill/>
          </a:ln>
        </p:spPr>
      </p:pic>
      <p:pic>
        <p:nvPicPr>
          <p:cNvPr id="456" name="Google Shape;456;p66"/>
          <p:cNvPicPr preferRelativeResize="0"/>
          <p:nvPr/>
        </p:nvPicPr>
        <p:blipFill rotWithShape="1">
          <a:blip r:embed="rId4">
            <a:alphaModFix/>
          </a:blip>
          <a:srcRect b="0" l="0" r="0" t="0"/>
          <a:stretch/>
        </p:blipFill>
        <p:spPr>
          <a:xfrm>
            <a:off x="64125" y="4626868"/>
            <a:ext cx="999999" cy="42837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id="461" name="Google Shape;461;p67"/>
          <p:cNvPicPr preferRelativeResize="0"/>
          <p:nvPr/>
        </p:nvPicPr>
        <p:blipFill rotWithShape="1">
          <a:blip r:embed="rId3">
            <a:alphaModFix/>
          </a:blip>
          <a:srcRect b="0" l="0" r="0" t="0"/>
          <a:stretch/>
        </p:blipFill>
        <p:spPr>
          <a:xfrm>
            <a:off x="2053" y="0"/>
            <a:ext cx="9141947" cy="5143500"/>
          </a:xfrm>
          <a:prstGeom prst="rect">
            <a:avLst/>
          </a:prstGeom>
          <a:noFill/>
          <a:ln>
            <a:noFill/>
          </a:ln>
        </p:spPr>
      </p:pic>
      <p:pic>
        <p:nvPicPr>
          <p:cNvPr id="462" name="Google Shape;462;p67"/>
          <p:cNvPicPr preferRelativeResize="0"/>
          <p:nvPr/>
        </p:nvPicPr>
        <p:blipFill rotWithShape="1">
          <a:blip r:embed="rId4">
            <a:alphaModFix/>
          </a:blip>
          <a:srcRect b="4629" l="0" r="0" t="8670"/>
          <a:stretch/>
        </p:blipFill>
        <p:spPr>
          <a:xfrm>
            <a:off x="139400" y="124725"/>
            <a:ext cx="8863550" cy="4886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pic>
        <p:nvPicPr>
          <p:cNvPr id="467" name="Google Shape;467;p20"/>
          <p:cNvPicPr preferRelativeResize="0"/>
          <p:nvPr/>
        </p:nvPicPr>
        <p:blipFill rotWithShape="1">
          <a:blip r:embed="rId3">
            <a:alphaModFix/>
          </a:blip>
          <a:srcRect b="0" l="0" r="0" t="0"/>
          <a:stretch/>
        </p:blipFill>
        <p:spPr>
          <a:xfrm>
            <a:off x="1026" y="0"/>
            <a:ext cx="9141948" cy="5143500"/>
          </a:xfrm>
          <a:prstGeom prst="rect">
            <a:avLst/>
          </a:prstGeom>
          <a:noFill/>
          <a:ln>
            <a:noFill/>
          </a:ln>
        </p:spPr>
      </p:pic>
      <p:sp>
        <p:nvSpPr>
          <p:cNvPr id="468" name="Google Shape;468;p20"/>
          <p:cNvSpPr/>
          <p:nvPr/>
        </p:nvSpPr>
        <p:spPr>
          <a:xfrm>
            <a:off x="451691" y="2571750"/>
            <a:ext cx="2688116" cy="385591"/>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entury Gothic"/>
                <a:ea typeface="Century Gothic"/>
                <a:cs typeface="Century Gothic"/>
                <a:sym typeface="Century Gothic"/>
              </a:rPr>
              <a:t>Videoconferencia</a:t>
            </a:r>
            <a:endParaRPr b="1" i="0" sz="1600" u="none" cap="none" strike="noStrike">
              <a:solidFill>
                <a:schemeClr val="lt1"/>
              </a:solidFill>
              <a:latin typeface="Century Gothic"/>
              <a:ea typeface="Century Gothic"/>
              <a:cs typeface="Century Gothic"/>
              <a:sym typeface="Century Gothic"/>
            </a:endParaRPr>
          </a:p>
        </p:txBody>
      </p:sp>
      <p:sp>
        <p:nvSpPr>
          <p:cNvPr id="469" name="Google Shape;469;p20"/>
          <p:cNvSpPr txBox="1"/>
          <p:nvPr/>
        </p:nvSpPr>
        <p:spPr>
          <a:xfrm>
            <a:off x="4043191" y="1909589"/>
            <a:ext cx="4968607" cy="923289"/>
          </a:xfrm>
          <a:prstGeom prst="rect">
            <a:avLst/>
          </a:prstGeom>
          <a:solidFill>
            <a:srgbClr val="EAF2FA"/>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entury Gothic"/>
                <a:ea typeface="Century Gothic"/>
                <a:cs typeface="Century Gothic"/>
                <a:sym typeface="Century Gothic"/>
              </a:rPr>
              <a:t>Especialistas de TOE por el bienestar: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None/>
            </a:pPr>
            <a:r>
              <a:rPr b="1" i="0" lang="en-US" sz="1800" u="none" cap="none" strike="noStrike">
                <a:solidFill>
                  <a:srgbClr val="000000"/>
                </a:solidFill>
                <a:latin typeface="Century Gothic"/>
                <a:ea typeface="Century Gothic"/>
                <a:cs typeface="Century Gothic"/>
                <a:sym typeface="Century Gothic"/>
              </a:rPr>
              <a:t>Soporte socioemocional para estudiantes </a:t>
            </a:r>
            <a:endParaRPr/>
          </a:p>
        </p:txBody>
      </p:sp>
      <p:sp>
        <p:nvSpPr>
          <p:cNvPr id="470" name="Google Shape;470;p20"/>
          <p:cNvSpPr txBox="1"/>
          <p:nvPr/>
        </p:nvSpPr>
        <p:spPr>
          <a:xfrm>
            <a:off x="4230477" y="222172"/>
            <a:ext cx="4781321" cy="923330"/>
          </a:xfrm>
          <a:prstGeom prst="rect">
            <a:avLst/>
          </a:prstGeom>
          <a:solidFill>
            <a:srgbClr val="EAF2FA"/>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
          <p:cNvSpPr/>
          <p:nvPr/>
        </p:nvSpPr>
        <p:spPr>
          <a:xfrm>
            <a:off x="1829100" y="0"/>
            <a:ext cx="7314900" cy="5158500"/>
          </a:xfrm>
          <a:prstGeom prst="rect">
            <a:avLst/>
          </a:prstGeom>
          <a:solidFill>
            <a:srgbClr val="7DB4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2"/>
          <p:cNvSpPr txBox="1"/>
          <p:nvPr/>
        </p:nvSpPr>
        <p:spPr>
          <a:xfrm>
            <a:off x="249025" y="1671300"/>
            <a:ext cx="1442700" cy="172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0"/>
              <a:buFont typeface="Arial"/>
              <a:buNone/>
            </a:pPr>
            <a:r>
              <a:rPr b="1" i="0" lang="en-US" sz="10000" u="none" cap="none" strike="noStrike">
                <a:solidFill>
                  <a:srgbClr val="7DB4BA"/>
                </a:solidFill>
                <a:latin typeface="Nunito"/>
                <a:ea typeface="Nunito"/>
                <a:cs typeface="Nunito"/>
                <a:sym typeface="Nunito"/>
              </a:rPr>
              <a:t>1. </a:t>
            </a:r>
            <a:endParaRPr b="1" i="0" sz="10000" u="none" cap="none" strike="noStrike">
              <a:solidFill>
                <a:srgbClr val="7DB4BA"/>
              </a:solidFill>
              <a:latin typeface="Nunito"/>
              <a:ea typeface="Nunito"/>
              <a:cs typeface="Nunito"/>
              <a:sym typeface="Nunito"/>
            </a:endParaRPr>
          </a:p>
        </p:txBody>
      </p:sp>
      <p:sp>
        <p:nvSpPr>
          <p:cNvPr id="198" name="Google Shape;198;p2"/>
          <p:cNvSpPr txBox="1"/>
          <p:nvPr/>
        </p:nvSpPr>
        <p:spPr>
          <a:xfrm>
            <a:off x="2005936" y="1621927"/>
            <a:ext cx="6762586" cy="203129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4000" u="none" cap="none" strike="noStrike">
                <a:solidFill>
                  <a:srgbClr val="FFFFFF"/>
                </a:solidFill>
                <a:latin typeface="Nunito"/>
                <a:ea typeface="Nunito"/>
                <a:cs typeface="Nunito"/>
                <a:sym typeface="Nunito"/>
              </a:rPr>
              <a:t>¿Cuál es la importancia de soporte socioemocional en la vida del estudiante? </a:t>
            </a:r>
            <a:endParaRPr b="1" i="0" sz="4000" u="none" cap="none" strike="noStrike">
              <a:solidFill>
                <a:srgbClr val="FFFFFF"/>
              </a:solidFill>
              <a:latin typeface="Nunito"/>
              <a:ea typeface="Nunito"/>
              <a:cs typeface="Nunito"/>
              <a:sym typeface="Nunito"/>
            </a:endParaRPr>
          </a:p>
        </p:txBody>
      </p:sp>
      <p:pic>
        <p:nvPicPr>
          <p:cNvPr id="199" name="Google Shape;199;p2"/>
          <p:cNvPicPr preferRelativeResize="0"/>
          <p:nvPr/>
        </p:nvPicPr>
        <p:blipFill rotWithShape="1">
          <a:blip r:embed="rId3">
            <a:alphaModFix/>
          </a:blip>
          <a:srcRect b="0" l="26448" r="0" t="0"/>
          <a:stretch/>
        </p:blipFill>
        <p:spPr>
          <a:xfrm>
            <a:off x="64113" y="58325"/>
            <a:ext cx="1450776" cy="328071"/>
          </a:xfrm>
          <a:prstGeom prst="rect">
            <a:avLst/>
          </a:prstGeom>
          <a:noFill/>
          <a:ln>
            <a:noFill/>
          </a:ln>
        </p:spPr>
      </p:pic>
      <p:pic>
        <p:nvPicPr>
          <p:cNvPr id="200" name="Google Shape;200;p2"/>
          <p:cNvPicPr preferRelativeResize="0"/>
          <p:nvPr/>
        </p:nvPicPr>
        <p:blipFill rotWithShape="1">
          <a:blip r:embed="rId4">
            <a:alphaModFix/>
          </a:blip>
          <a:srcRect b="0" l="0" r="0" t="0"/>
          <a:stretch/>
        </p:blipFill>
        <p:spPr>
          <a:xfrm>
            <a:off x="64125" y="4626868"/>
            <a:ext cx="999999" cy="4283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5"/>
          <p:cNvPicPr preferRelativeResize="0"/>
          <p:nvPr/>
        </p:nvPicPr>
        <p:blipFill rotWithShape="1">
          <a:blip r:embed="rId3">
            <a:alphaModFix/>
          </a:blip>
          <a:srcRect b="0" l="0" r="0" t="0"/>
          <a:stretch/>
        </p:blipFill>
        <p:spPr>
          <a:xfrm>
            <a:off x="0" y="0"/>
            <a:ext cx="9141947" cy="5148000"/>
          </a:xfrm>
          <a:prstGeom prst="rect">
            <a:avLst/>
          </a:prstGeom>
          <a:noFill/>
          <a:ln>
            <a:noFill/>
          </a:ln>
        </p:spPr>
      </p:pic>
      <p:cxnSp>
        <p:nvCxnSpPr>
          <p:cNvPr id="206" name="Google Shape;206;p5"/>
          <p:cNvCxnSpPr/>
          <p:nvPr/>
        </p:nvCxnSpPr>
        <p:spPr>
          <a:xfrm>
            <a:off x="6480469" y="1624215"/>
            <a:ext cx="12600" cy="2879100"/>
          </a:xfrm>
          <a:prstGeom prst="straightConnector1">
            <a:avLst/>
          </a:prstGeom>
          <a:noFill/>
          <a:ln cap="flat" cmpd="sng" w="28575">
            <a:solidFill>
              <a:schemeClr val="accent2"/>
            </a:solidFill>
            <a:prstDash val="solid"/>
            <a:round/>
            <a:headEnd len="sm" w="sm" type="none"/>
            <a:tailEnd len="sm" w="sm" type="none"/>
          </a:ln>
        </p:spPr>
      </p:cxnSp>
      <p:pic>
        <p:nvPicPr>
          <p:cNvPr id="207" name="Google Shape;207;p5"/>
          <p:cNvPicPr preferRelativeResize="0"/>
          <p:nvPr/>
        </p:nvPicPr>
        <p:blipFill rotWithShape="1">
          <a:blip r:embed="rId4">
            <a:alphaModFix/>
          </a:blip>
          <a:srcRect b="0" l="0" r="0" t="0"/>
          <a:stretch/>
        </p:blipFill>
        <p:spPr>
          <a:xfrm>
            <a:off x="266826" y="4503315"/>
            <a:ext cx="999999" cy="428370"/>
          </a:xfrm>
          <a:prstGeom prst="rect">
            <a:avLst/>
          </a:prstGeom>
          <a:noFill/>
          <a:ln>
            <a:noFill/>
          </a:ln>
        </p:spPr>
      </p:pic>
      <p:sp>
        <p:nvSpPr>
          <p:cNvPr id="208" name="Google Shape;208;p5"/>
          <p:cNvSpPr txBox="1"/>
          <p:nvPr/>
        </p:nvSpPr>
        <p:spPr>
          <a:xfrm>
            <a:off x="624342" y="523174"/>
            <a:ext cx="7893262" cy="61552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US" sz="2800" u="none" cap="none" strike="noStrike">
                <a:solidFill>
                  <a:schemeClr val="accent5"/>
                </a:solidFill>
                <a:latin typeface="Calibri"/>
                <a:ea typeface="Calibri"/>
                <a:cs typeface="Calibri"/>
                <a:sym typeface="Calibri"/>
              </a:rPr>
              <a:t>¿A qué llamamos desarrollo socioafectivo?</a:t>
            </a:r>
            <a:endParaRPr b="1" i="0" sz="2800" u="none" cap="none" strike="noStrike">
              <a:solidFill>
                <a:schemeClr val="accent5"/>
              </a:solidFill>
              <a:highlight>
                <a:srgbClr val="FFFFFF"/>
              </a:highlight>
              <a:latin typeface="Calibri"/>
              <a:ea typeface="Calibri"/>
              <a:cs typeface="Calibri"/>
              <a:sym typeface="Calibri"/>
            </a:endParaRPr>
          </a:p>
        </p:txBody>
      </p:sp>
      <p:sp>
        <p:nvSpPr>
          <p:cNvPr id="209" name="Google Shape;209;p5"/>
          <p:cNvSpPr txBox="1"/>
          <p:nvPr/>
        </p:nvSpPr>
        <p:spPr>
          <a:xfrm>
            <a:off x="766825" y="1595913"/>
            <a:ext cx="5318770" cy="2508379"/>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None/>
            </a:pPr>
            <a:r>
              <a:rPr b="0" i="0" lang="en-US" sz="2000" u="none" cap="none" strike="noStrike">
                <a:solidFill>
                  <a:schemeClr val="dk1"/>
                </a:solidFill>
                <a:latin typeface="Calibri"/>
                <a:ea typeface="Calibri"/>
                <a:cs typeface="Calibri"/>
                <a:sym typeface="Calibri"/>
              </a:rPr>
              <a:t>“Son los cambios por el cual el/la estudiante toma conciencia de sí mismo/a, gestiona sus emociones, demuestra empatía, toma decisiones responsables y se relaciona con los demás de manera positiva y satisfactoria, contribuyendo y formación integral.”</a:t>
            </a:r>
            <a:endParaRPr/>
          </a:p>
          <a:p>
            <a:pPr indent="0" lvl="0" marL="0" marR="0" rtl="0" algn="just">
              <a:lnSpc>
                <a:spcPct val="100000"/>
              </a:lnSpc>
              <a:spcBef>
                <a:spcPts val="0"/>
              </a:spcBef>
              <a:spcAft>
                <a:spcPts val="0"/>
              </a:spcAft>
              <a:buNone/>
            </a:pPr>
            <a:r>
              <a:t/>
            </a:r>
            <a:endParaRPr b="0" i="0" sz="1300" u="none" cap="none" strike="noStrike">
              <a:solidFill>
                <a:schemeClr val="dk1"/>
              </a:solidFill>
              <a:latin typeface="Calibri"/>
              <a:ea typeface="Calibri"/>
              <a:cs typeface="Calibri"/>
              <a:sym typeface="Calibri"/>
            </a:endParaRPr>
          </a:p>
        </p:txBody>
      </p:sp>
      <p:sp>
        <p:nvSpPr>
          <p:cNvPr id="210" name="Google Shape;210;p5"/>
          <p:cNvSpPr txBox="1"/>
          <p:nvPr/>
        </p:nvSpPr>
        <p:spPr>
          <a:xfrm>
            <a:off x="6586279" y="2174308"/>
            <a:ext cx="2054984" cy="135158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1" lang="en-US" sz="1400" u="none" cap="none" strike="noStrike">
                <a:solidFill>
                  <a:schemeClr val="accent2"/>
                </a:solidFill>
                <a:latin typeface="Calibri"/>
                <a:ea typeface="Calibri"/>
                <a:cs typeface="Calibri"/>
                <a:sym typeface="Calibri"/>
              </a:rPr>
              <a:t>Lineamientos de Tutoría y Orientación Educativa para la Educación Básica (2020)</a:t>
            </a:r>
            <a:endParaRPr/>
          </a:p>
        </p:txBody>
      </p:sp>
      <p:sp>
        <p:nvSpPr>
          <p:cNvPr id="211" name="Google Shape;211;p5"/>
          <p:cNvSpPr/>
          <p:nvPr/>
        </p:nvSpPr>
        <p:spPr>
          <a:xfrm>
            <a:off x="8428017" y="4289145"/>
            <a:ext cx="426492" cy="428355"/>
          </a:xfrm>
          <a:custGeom>
            <a:rect b="b" l="l" r="r" t="t"/>
            <a:pathLst>
              <a:path extrusionOk="0" h="16790" w="16717">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rgbClr val="7DB4BA"/>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52"/>
          <p:cNvPicPr preferRelativeResize="0"/>
          <p:nvPr/>
        </p:nvPicPr>
        <p:blipFill rotWithShape="1">
          <a:blip r:embed="rId3">
            <a:alphaModFix/>
          </a:blip>
          <a:srcRect b="0" l="0" r="0" t="0"/>
          <a:stretch/>
        </p:blipFill>
        <p:spPr>
          <a:xfrm>
            <a:off x="2053" y="0"/>
            <a:ext cx="9141947" cy="5143500"/>
          </a:xfrm>
          <a:prstGeom prst="rect">
            <a:avLst/>
          </a:prstGeom>
          <a:solidFill>
            <a:schemeClr val="lt1"/>
          </a:solidFill>
          <a:ln cap="flat" cmpd="sng" w="28575">
            <a:solidFill>
              <a:schemeClr val="accent5"/>
            </a:solidFill>
            <a:prstDash val="solid"/>
            <a:round/>
            <a:headEnd len="sm" w="sm" type="none"/>
            <a:tailEnd len="sm" w="sm" type="none"/>
          </a:ln>
        </p:spPr>
      </p:pic>
      <p:sp>
        <p:nvSpPr>
          <p:cNvPr id="217" name="Google Shape;217;p52"/>
          <p:cNvSpPr txBox="1"/>
          <p:nvPr/>
        </p:nvSpPr>
        <p:spPr>
          <a:xfrm>
            <a:off x="553225" y="500496"/>
            <a:ext cx="7890759" cy="104641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US" sz="2800" u="none" cap="none" strike="noStrike">
                <a:solidFill>
                  <a:srgbClr val="007BB5"/>
                </a:solidFill>
                <a:highlight>
                  <a:srgbClr val="FFFFFF"/>
                </a:highlight>
                <a:latin typeface="Calibri"/>
                <a:ea typeface="Calibri"/>
                <a:cs typeface="Calibri"/>
                <a:sym typeface="Calibri"/>
              </a:rPr>
              <a:t>¿Qué genera el desarrollo socioafectivo?</a:t>
            </a:r>
            <a:endParaRPr b="1" i="0" sz="2800" u="none" cap="none" strike="noStrike">
              <a:solidFill>
                <a:srgbClr val="007BB5"/>
              </a:solidFill>
              <a:highlight>
                <a:srgbClr val="FFFFFF"/>
              </a:highlight>
              <a:latin typeface="Calibri"/>
              <a:ea typeface="Calibri"/>
              <a:cs typeface="Calibri"/>
              <a:sym typeface="Calibri"/>
            </a:endParaRPr>
          </a:p>
          <a:p>
            <a:pPr indent="0" lvl="0" marL="0" marR="0" rtl="0" algn="ctr">
              <a:lnSpc>
                <a:spcPct val="100000"/>
              </a:lnSpc>
              <a:spcBef>
                <a:spcPts val="0"/>
              </a:spcBef>
              <a:spcAft>
                <a:spcPts val="0"/>
              </a:spcAft>
              <a:buNone/>
            </a:pPr>
            <a:r>
              <a:rPr b="1" i="0" lang="en-US" sz="2800" u="none" cap="none" strike="noStrike">
                <a:solidFill>
                  <a:srgbClr val="007BB5"/>
                </a:solidFill>
                <a:highlight>
                  <a:srgbClr val="FFFFFF"/>
                </a:highlight>
                <a:latin typeface="Calibri"/>
                <a:ea typeface="Calibri"/>
                <a:cs typeface="Calibri"/>
                <a:sym typeface="Calibri"/>
              </a:rPr>
              <a:t>Bienestar socioemocional</a:t>
            </a:r>
            <a:endParaRPr/>
          </a:p>
        </p:txBody>
      </p:sp>
      <p:pic>
        <p:nvPicPr>
          <p:cNvPr id="218" name="Google Shape;218;p52"/>
          <p:cNvPicPr preferRelativeResize="0"/>
          <p:nvPr/>
        </p:nvPicPr>
        <p:blipFill rotWithShape="1">
          <a:blip r:embed="rId4">
            <a:alphaModFix/>
          </a:blip>
          <a:srcRect b="0" l="0" r="0" t="0"/>
          <a:stretch/>
        </p:blipFill>
        <p:spPr>
          <a:xfrm>
            <a:off x="266826" y="4503315"/>
            <a:ext cx="999999" cy="428370"/>
          </a:xfrm>
          <a:prstGeom prst="rect">
            <a:avLst/>
          </a:prstGeom>
          <a:noFill/>
          <a:ln>
            <a:noFill/>
          </a:ln>
        </p:spPr>
      </p:pic>
      <p:sp>
        <p:nvSpPr>
          <p:cNvPr id="219" name="Google Shape;219;p52"/>
          <p:cNvSpPr/>
          <p:nvPr/>
        </p:nvSpPr>
        <p:spPr>
          <a:xfrm>
            <a:off x="602462" y="1946037"/>
            <a:ext cx="3294289" cy="552855"/>
          </a:xfrm>
          <a:prstGeom prst="roundRect">
            <a:avLst>
              <a:gd fmla="val 16667"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50000"/>
              </a:lnSpc>
              <a:spcBef>
                <a:spcPts val="0"/>
              </a:spcBef>
              <a:spcAft>
                <a:spcPts val="0"/>
              </a:spcAft>
              <a:buNone/>
            </a:pPr>
            <a:r>
              <a:rPr b="1" i="0" lang="en-US" sz="1800" u="none" cap="none" strike="noStrike">
                <a:solidFill>
                  <a:schemeClr val="lt1"/>
                </a:solidFill>
                <a:latin typeface="Calibri"/>
                <a:ea typeface="Calibri"/>
                <a:cs typeface="Calibri"/>
                <a:sym typeface="Calibri"/>
              </a:rPr>
              <a:t>Propósito de vida</a:t>
            </a:r>
            <a:endParaRPr b="1" i="0" sz="1800" u="none" cap="none" strike="noStrike">
              <a:solidFill>
                <a:schemeClr val="lt1"/>
              </a:solidFill>
              <a:latin typeface="Calibri"/>
              <a:ea typeface="Calibri"/>
              <a:cs typeface="Calibri"/>
              <a:sym typeface="Calibri"/>
            </a:endParaRPr>
          </a:p>
        </p:txBody>
      </p:sp>
      <p:sp>
        <p:nvSpPr>
          <p:cNvPr id="220" name="Google Shape;220;p52"/>
          <p:cNvSpPr/>
          <p:nvPr/>
        </p:nvSpPr>
        <p:spPr>
          <a:xfrm>
            <a:off x="4227342" y="1946037"/>
            <a:ext cx="4276579" cy="618606"/>
          </a:xfrm>
          <a:prstGeom prst="roundRect">
            <a:avLst>
              <a:gd fmla="val 16667" name="adj"/>
            </a:avLst>
          </a:prstGeom>
          <a:solidFill>
            <a:schemeClr val="accent5"/>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50000"/>
              </a:lnSpc>
              <a:spcBef>
                <a:spcPts val="0"/>
              </a:spcBef>
              <a:spcAft>
                <a:spcPts val="0"/>
              </a:spcAft>
              <a:buNone/>
            </a:pPr>
            <a:r>
              <a:rPr b="1" i="0" lang="en-US" sz="1800" u="none" cap="none" strike="noStrike">
                <a:solidFill>
                  <a:schemeClr val="lt1"/>
                </a:solidFill>
                <a:latin typeface="Calibri"/>
                <a:ea typeface="Calibri"/>
                <a:cs typeface="Calibri"/>
                <a:sym typeface="Calibri"/>
              </a:rPr>
              <a:t>Sentido de trascendencia y pertenencia </a:t>
            </a:r>
            <a:endParaRPr b="1" i="0" sz="1800" u="none" cap="none" strike="noStrike">
              <a:solidFill>
                <a:schemeClr val="lt1"/>
              </a:solidFill>
              <a:latin typeface="Calibri"/>
              <a:ea typeface="Calibri"/>
              <a:cs typeface="Calibri"/>
              <a:sym typeface="Calibri"/>
            </a:endParaRPr>
          </a:p>
        </p:txBody>
      </p:sp>
      <p:sp>
        <p:nvSpPr>
          <p:cNvPr id="221" name="Google Shape;221;p52"/>
          <p:cNvSpPr/>
          <p:nvPr/>
        </p:nvSpPr>
        <p:spPr>
          <a:xfrm>
            <a:off x="602462" y="2711958"/>
            <a:ext cx="3294289" cy="586871"/>
          </a:xfrm>
          <a:prstGeom prst="roundRect">
            <a:avLst>
              <a:gd fmla="val 16667" name="adj"/>
            </a:avLst>
          </a:prstGeom>
          <a:solidFill>
            <a:schemeClr val="accent5"/>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50000"/>
              </a:lnSpc>
              <a:spcBef>
                <a:spcPts val="0"/>
              </a:spcBef>
              <a:spcAft>
                <a:spcPts val="0"/>
              </a:spcAft>
              <a:buNone/>
            </a:pPr>
            <a:r>
              <a:rPr b="1" i="0" lang="en-US" sz="1800" u="none" cap="none" strike="noStrike">
                <a:solidFill>
                  <a:schemeClr val="lt1"/>
                </a:solidFill>
                <a:latin typeface="Calibri"/>
                <a:ea typeface="Calibri"/>
                <a:cs typeface="Calibri"/>
                <a:sym typeface="Calibri"/>
              </a:rPr>
              <a:t>Equilibrio personal</a:t>
            </a:r>
            <a:endParaRPr b="1" i="0" sz="1800" u="none" cap="none" strike="noStrike">
              <a:solidFill>
                <a:schemeClr val="lt1"/>
              </a:solidFill>
              <a:latin typeface="Calibri"/>
              <a:ea typeface="Calibri"/>
              <a:cs typeface="Calibri"/>
              <a:sym typeface="Calibri"/>
            </a:endParaRPr>
          </a:p>
        </p:txBody>
      </p:sp>
      <p:sp>
        <p:nvSpPr>
          <p:cNvPr id="222" name="Google Shape;222;p52"/>
          <p:cNvSpPr/>
          <p:nvPr/>
        </p:nvSpPr>
        <p:spPr>
          <a:xfrm>
            <a:off x="4227343" y="2680224"/>
            <a:ext cx="4276578" cy="618606"/>
          </a:xfrm>
          <a:prstGeom prst="roundRect">
            <a:avLst>
              <a:gd fmla="val 16667"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50000"/>
              </a:lnSpc>
              <a:spcBef>
                <a:spcPts val="0"/>
              </a:spcBef>
              <a:spcAft>
                <a:spcPts val="0"/>
              </a:spcAft>
              <a:buNone/>
            </a:pPr>
            <a:r>
              <a:rPr b="1" i="0" lang="en-US" sz="1800" u="none" cap="none" strike="noStrike">
                <a:solidFill>
                  <a:schemeClr val="lt1"/>
                </a:solidFill>
                <a:latin typeface="Calibri"/>
                <a:ea typeface="Calibri"/>
                <a:cs typeface="Calibri"/>
                <a:sym typeface="Calibri"/>
              </a:rPr>
              <a:t>Mejor adaptación en la convivencia social</a:t>
            </a:r>
            <a:endParaRPr b="1" i="0" sz="1800" u="none" cap="none" strike="noStrike">
              <a:solidFill>
                <a:schemeClr val="lt1"/>
              </a:solidFill>
              <a:latin typeface="Calibri"/>
              <a:ea typeface="Calibri"/>
              <a:cs typeface="Calibri"/>
              <a:sym typeface="Calibri"/>
            </a:endParaRPr>
          </a:p>
        </p:txBody>
      </p:sp>
      <p:sp>
        <p:nvSpPr>
          <p:cNvPr id="223" name="Google Shape;223;p52"/>
          <p:cNvSpPr/>
          <p:nvPr/>
        </p:nvSpPr>
        <p:spPr>
          <a:xfrm>
            <a:off x="2611084" y="3545885"/>
            <a:ext cx="4203185" cy="675279"/>
          </a:xfrm>
          <a:prstGeom prst="roundRect">
            <a:avLst>
              <a:gd fmla="val 16667" name="adj"/>
            </a:avLst>
          </a:prstGeom>
          <a:solidFill>
            <a:schemeClr val="accent4"/>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50000"/>
              </a:lnSpc>
              <a:spcBef>
                <a:spcPts val="0"/>
              </a:spcBef>
              <a:spcAft>
                <a:spcPts val="0"/>
              </a:spcAft>
              <a:buNone/>
            </a:pPr>
            <a:r>
              <a:rPr b="1" i="0" lang="en-US" sz="1800" u="none" cap="none" strike="noStrike">
                <a:solidFill>
                  <a:schemeClr val="lt1"/>
                </a:solidFill>
                <a:latin typeface="Calibri"/>
                <a:ea typeface="Calibri"/>
                <a:cs typeface="Calibri"/>
                <a:sym typeface="Calibri"/>
              </a:rPr>
              <a:t>Contribución al bienestar colectivo </a:t>
            </a:r>
            <a:endParaRPr b="1" i="0" sz="18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4"/>
          <p:cNvPicPr preferRelativeResize="0"/>
          <p:nvPr/>
        </p:nvPicPr>
        <p:blipFill rotWithShape="1">
          <a:blip r:embed="rId3">
            <a:alphaModFix/>
          </a:blip>
          <a:srcRect b="0" l="0" r="0" t="0"/>
          <a:stretch/>
        </p:blipFill>
        <p:spPr>
          <a:xfrm>
            <a:off x="2053" y="0"/>
            <a:ext cx="9141947" cy="5143500"/>
          </a:xfrm>
          <a:prstGeom prst="rect">
            <a:avLst/>
          </a:prstGeom>
          <a:noFill/>
          <a:ln>
            <a:noFill/>
          </a:ln>
        </p:spPr>
      </p:pic>
      <p:sp>
        <p:nvSpPr>
          <p:cNvPr id="229" name="Google Shape;229;p4"/>
          <p:cNvSpPr/>
          <p:nvPr/>
        </p:nvSpPr>
        <p:spPr>
          <a:xfrm rot="5400000">
            <a:off x="7147526" y="2276066"/>
            <a:ext cx="2020121" cy="1706604"/>
          </a:xfrm>
          <a:custGeom>
            <a:rect b="b" l="l" r="r" t="t"/>
            <a:pathLst>
              <a:path extrusionOk="0" h="3835064" w="3749644">
                <a:moveTo>
                  <a:pt x="3749644" y="279400"/>
                </a:moveTo>
                <a:lnTo>
                  <a:pt x="3749644" y="0"/>
                </a:lnTo>
                <a:lnTo>
                  <a:pt x="0" y="0"/>
                </a:lnTo>
                <a:lnTo>
                  <a:pt x="0" y="3835064"/>
                </a:lnTo>
                <a:lnTo>
                  <a:pt x="3749644" y="3835064"/>
                </a:lnTo>
                <a:lnTo>
                  <a:pt x="3749644" y="279400"/>
                </a:lnTo>
                <a:close/>
                <a:moveTo>
                  <a:pt x="3670904" y="279400"/>
                </a:moveTo>
                <a:lnTo>
                  <a:pt x="3670904" y="3756323"/>
                </a:lnTo>
                <a:lnTo>
                  <a:pt x="78740" y="3756323"/>
                </a:lnTo>
                <a:lnTo>
                  <a:pt x="78740" y="78740"/>
                </a:lnTo>
                <a:lnTo>
                  <a:pt x="3670904" y="78740"/>
                </a:lnTo>
                <a:lnTo>
                  <a:pt x="3670904" y="279400"/>
                </a:lnTo>
                <a:close/>
              </a:path>
            </a:pathLst>
          </a:custGeom>
          <a:solidFill>
            <a:srgbClr val="FFFFFF"/>
          </a:solidFill>
          <a:ln>
            <a:noFill/>
          </a:ln>
        </p:spPr>
      </p:sp>
      <p:cxnSp>
        <p:nvCxnSpPr>
          <p:cNvPr id="230" name="Google Shape;230;p4"/>
          <p:cNvCxnSpPr/>
          <p:nvPr/>
        </p:nvCxnSpPr>
        <p:spPr>
          <a:xfrm>
            <a:off x="4740214" y="1588576"/>
            <a:ext cx="12600" cy="2879100"/>
          </a:xfrm>
          <a:prstGeom prst="straightConnector1">
            <a:avLst/>
          </a:prstGeom>
          <a:noFill/>
          <a:ln cap="flat" cmpd="sng" w="28575">
            <a:solidFill>
              <a:srgbClr val="9CC2E5"/>
            </a:solidFill>
            <a:prstDash val="solid"/>
            <a:round/>
            <a:headEnd len="sm" w="sm" type="none"/>
            <a:tailEnd len="sm" w="sm" type="none"/>
          </a:ln>
        </p:spPr>
      </p:cxnSp>
      <p:sp>
        <p:nvSpPr>
          <p:cNvPr id="231" name="Google Shape;231;p4"/>
          <p:cNvSpPr txBox="1"/>
          <p:nvPr/>
        </p:nvSpPr>
        <p:spPr>
          <a:xfrm>
            <a:off x="528090" y="1764488"/>
            <a:ext cx="3965175" cy="2354491"/>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None/>
            </a:pPr>
            <a:r>
              <a:rPr b="0" i="0" lang="en-US" sz="1800" u="none" cap="none" strike="noStrike">
                <a:solidFill>
                  <a:schemeClr val="dk1"/>
                </a:solidFill>
                <a:latin typeface="Calibri"/>
                <a:ea typeface="Calibri"/>
                <a:cs typeface="Calibri"/>
                <a:sym typeface="Calibri"/>
              </a:rPr>
              <a:t>Sí, todas las emociones tienen una profunda conexión con el aprendizaje, el procesamiento de la información y los aspectos cognitivos involucrados en el mismo.</a:t>
            </a:r>
            <a:endParaRPr/>
          </a:p>
          <a:p>
            <a:pPr indent="0" lvl="0" marL="0" marR="0" rtl="0" algn="r">
              <a:lnSpc>
                <a:spcPct val="150000"/>
              </a:lnSpc>
              <a:spcBef>
                <a:spcPts val="0"/>
              </a:spcBef>
              <a:spcAft>
                <a:spcPts val="0"/>
              </a:spcAft>
              <a:buNone/>
            </a:pPr>
            <a:r>
              <a:rPr b="0" i="1" lang="en-US" sz="1200" u="none" cap="none" strike="noStrike">
                <a:solidFill>
                  <a:schemeClr val="dk1"/>
                </a:solidFill>
                <a:latin typeface="Calibri"/>
                <a:ea typeface="Calibri"/>
                <a:cs typeface="Calibri"/>
                <a:sym typeface="Calibri"/>
              </a:rPr>
              <a:t>(Construye T, 2018; Woolfolk, 2010)</a:t>
            </a:r>
            <a:endParaRPr b="0" i="1" sz="1200" u="none" cap="none" strike="noStrike">
              <a:solidFill>
                <a:schemeClr val="dk1"/>
              </a:solidFill>
              <a:latin typeface="Calibri"/>
              <a:ea typeface="Calibri"/>
              <a:cs typeface="Calibri"/>
              <a:sym typeface="Calibri"/>
            </a:endParaRPr>
          </a:p>
        </p:txBody>
      </p:sp>
      <p:sp>
        <p:nvSpPr>
          <p:cNvPr id="232" name="Google Shape;232;p4"/>
          <p:cNvSpPr txBox="1"/>
          <p:nvPr/>
        </p:nvSpPr>
        <p:spPr>
          <a:xfrm>
            <a:off x="929912" y="381581"/>
            <a:ext cx="7284175" cy="92329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US" sz="2400" u="none" cap="none" strike="noStrike">
                <a:solidFill>
                  <a:schemeClr val="accent5"/>
                </a:solidFill>
                <a:latin typeface="Calibri"/>
                <a:ea typeface="Calibri"/>
                <a:cs typeface="Calibri"/>
                <a:sym typeface="Calibri"/>
              </a:rPr>
              <a:t>¿Existe algún vínculo directo entre el desarrollo socioafectivo y el desempeño del estudiante?</a:t>
            </a:r>
            <a:endParaRPr b="1" i="0" sz="2800" u="none" cap="none" strike="noStrike">
              <a:solidFill>
                <a:schemeClr val="accent5"/>
              </a:solidFill>
              <a:highlight>
                <a:srgbClr val="FFFFFF"/>
              </a:highlight>
              <a:latin typeface="Calibri"/>
              <a:ea typeface="Calibri"/>
              <a:cs typeface="Calibri"/>
              <a:sym typeface="Calibri"/>
            </a:endParaRPr>
          </a:p>
        </p:txBody>
      </p:sp>
      <p:pic>
        <p:nvPicPr>
          <p:cNvPr id="233" name="Google Shape;233;p4"/>
          <p:cNvPicPr preferRelativeResize="0"/>
          <p:nvPr/>
        </p:nvPicPr>
        <p:blipFill rotWithShape="1">
          <a:blip r:embed="rId4">
            <a:alphaModFix/>
          </a:blip>
          <a:srcRect b="0" l="0" r="0" t="0"/>
          <a:stretch/>
        </p:blipFill>
        <p:spPr>
          <a:xfrm>
            <a:off x="266826" y="4503315"/>
            <a:ext cx="999999" cy="428370"/>
          </a:xfrm>
          <a:prstGeom prst="rect">
            <a:avLst/>
          </a:prstGeom>
          <a:noFill/>
          <a:ln>
            <a:noFill/>
          </a:ln>
        </p:spPr>
      </p:pic>
      <p:sp>
        <p:nvSpPr>
          <p:cNvPr id="234" name="Google Shape;234;p4"/>
          <p:cNvSpPr/>
          <p:nvPr/>
        </p:nvSpPr>
        <p:spPr>
          <a:xfrm>
            <a:off x="4984350" y="1588576"/>
            <a:ext cx="3802804" cy="496870"/>
          </a:xfrm>
          <a:prstGeom prst="roundRect">
            <a:avLst>
              <a:gd fmla="val 16667" name="adj"/>
            </a:avLst>
          </a:prstGeom>
          <a:solidFill>
            <a:schemeClr val="accent4"/>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Calibri"/>
                <a:ea typeface="Calibri"/>
                <a:cs typeface="Calibri"/>
                <a:sym typeface="Calibri"/>
              </a:rPr>
              <a:t>Aporte de la neurociencia a la educación</a:t>
            </a:r>
            <a:endParaRPr b="1" i="0" sz="1600" u="none" cap="none" strike="noStrike">
              <a:solidFill>
                <a:schemeClr val="lt1"/>
              </a:solidFill>
              <a:latin typeface="Calibri"/>
              <a:ea typeface="Calibri"/>
              <a:cs typeface="Calibri"/>
              <a:sym typeface="Calibri"/>
            </a:endParaRPr>
          </a:p>
        </p:txBody>
      </p:sp>
      <p:sp>
        <p:nvSpPr>
          <p:cNvPr id="235" name="Google Shape;235;p4"/>
          <p:cNvSpPr/>
          <p:nvPr/>
        </p:nvSpPr>
        <p:spPr>
          <a:xfrm>
            <a:off x="4976656" y="2166412"/>
            <a:ext cx="3802804" cy="405338"/>
          </a:xfrm>
          <a:prstGeom prst="roundRect">
            <a:avLst>
              <a:gd fmla="val 16667"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Calibri"/>
                <a:ea typeface="Calibri"/>
                <a:cs typeface="Calibri"/>
                <a:sym typeface="Calibri"/>
              </a:rPr>
              <a:t>Mejora del desempeño académico</a:t>
            </a:r>
            <a:endParaRPr b="1" i="0" sz="1600" u="none" cap="none" strike="noStrike">
              <a:solidFill>
                <a:schemeClr val="lt1"/>
              </a:solidFill>
              <a:latin typeface="Calibri"/>
              <a:ea typeface="Calibri"/>
              <a:cs typeface="Calibri"/>
              <a:sym typeface="Calibri"/>
            </a:endParaRPr>
          </a:p>
        </p:txBody>
      </p:sp>
      <p:sp>
        <p:nvSpPr>
          <p:cNvPr id="236" name="Google Shape;236;p4"/>
          <p:cNvSpPr/>
          <p:nvPr/>
        </p:nvSpPr>
        <p:spPr>
          <a:xfrm>
            <a:off x="4984350" y="2686699"/>
            <a:ext cx="3802804" cy="405097"/>
          </a:xfrm>
          <a:prstGeom prst="roundRect">
            <a:avLst>
              <a:gd fmla="val 16667" name="adj"/>
            </a:avLst>
          </a:prstGeom>
          <a:solidFill>
            <a:schemeClr val="accent5"/>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Calibri"/>
                <a:ea typeface="Calibri"/>
                <a:cs typeface="Calibri"/>
                <a:sym typeface="Calibri"/>
              </a:rPr>
              <a:t>Reducción de conductas de riesgo</a:t>
            </a:r>
            <a:endParaRPr b="1" i="0" sz="1600" u="none" cap="none" strike="noStrike">
              <a:solidFill>
                <a:schemeClr val="lt1"/>
              </a:solidFill>
              <a:latin typeface="Calibri"/>
              <a:ea typeface="Calibri"/>
              <a:cs typeface="Calibri"/>
              <a:sym typeface="Calibri"/>
            </a:endParaRPr>
          </a:p>
        </p:txBody>
      </p:sp>
      <p:sp>
        <p:nvSpPr>
          <p:cNvPr id="237" name="Google Shape;237;p4"/>
          <p:cNvSpPr/>
          <p:nvPr/>
        </p:nvSpPr>
        <p:spPr>
          <a:xfrm>
            <a:off x="4984350" y="3212071"/>
            <a:ext cx="3802804" cy="515867"/>
          </a:xfrm>
          <a:prstGeom prst="roundRect">
            <a:avLst>
              <a:gd fmla="val 16667" name="adj"/>
            </a:avLst>
          </a:prstGeom>
          <a:solidFill>
            <a:schemeClr val="accent4"/>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Calibri"/>
                <a:ea typeface="Calibri"/>
                <a:cs typeface="Calibri"/>
                <a:sym typeface="Calibri"/>
              </a:rPr>
              <a:t>Acceso, progreso y productividad en el futuro laboral</a:t>
            </a:r>
            <a:endParaRPr b="1" i="0" sz="1600" u="none" cap="none" strike="noStrike">
              <a:solidFill>
                <a:schemeClr val="lt1"/>
              </a:solidFill>
              <a:latin typeface="Calibri"/>
              <a:ea typeface="Calibri"/>
              <a:cs typeface="Calibri"/>
              <a:sym typeface="Calibri"/>
            </a:endParaRPr>
          </a:p>
        </p:txBody>
      </p:sp>
      <p:sp>
        <p:nvSpPr>
          <p:cNvPr id="238" name="Google Shape;238;p4"/>
          <p:cNvSpPr/>
          <p:nvPr/>
        </p:nvSpPr>
        <p:spPr>
          <a:xfrm>
            <a:off x="4968962" y="3842887"/>
            <a:ext cx="3810498" cy="532385"/>
          </a:xfrm>
          <a:prstGeom prst="roundRect">
            <a:avLst>
              <a:gd fmla="val 16667"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Calibri"/>
                <a:ea typeface="Calibri"/>
                <a:cs typeface="Calibri"/>
                <a:sym typeface="Calibri"/>
              </a:rPr>
              <a:t>Aumento de más habilidades cognitivas y socioemocionales en el futuro</a:t>
            </a:r>
            <a:endParaRPr b="1" i="0" sz="1600" u="none" cap="none" strike="noStrike">
              <a:solidFill>
                <a:schemeClr val="lt1"/>
              </a:solidFill>
              <a:latin typeface="Calibri"/>
              <a:ea typeface="Calibri"/>
              <a:cs typeface="Calibri"/>
              <a:sym typeface="Calibri"/>
            </a:endParaRPr>
          </a:p>
        </p:txBody>
      </p:sp>
      <p:sp>
        <p:nvSpPr>
          <p:cNvPr id="239" name="Google Shape;239;p4"/>
          <p:cNvSpPr/>
          <p:nvPr/>
        </p:nvSpPr>
        <p:spPr>
          <a:xfrm>
            <a:off x="8410636" y="1242369"/>
            <a:ext cx="376518" cy="380255"/>
          </a:xfrm>
          <a:custGeom>
            <a:rect b="b" l="l" r="r" t="t"/>
            <a:pathLst>
              <a:path extrusionOk="0" h="17399" w="17228">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7DB4BA"/>
          </a:solidFill>
          <a:ln cap="flat" cmpd="sng" w="9525">
            <a:solidFill>
              <a:srgbClr val="007BB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53"/>
          <p:cNvPicPr preferRelativeResize="0"/>
          <p:nvPr/>
        </p:nvPicPr>
        <p:blipFill rotWithShape="1">
          <a:blip r:embed="rId3">
            <a:alphaModFix/>
          </a:blip>
          <a:srcRect b="0" l="0" r="0" t="0"/>
          <a:stretch/>
        </p:blipFill>
        <p:spPr>
          <a:xfrm>
            <a:off x="2053" y="6464"/>
            <a:ext cx="9141947" cy="5143500"/>
          </a:xfrm>
          <a:prstGeom prst="rect">
            <a:avLst/>
          </a:prstGeom>
          <a:solidFill>
            <a:schemeClr val="lt1"/>
          </a:solidFill>
          <a:ln cap="flat" cmpd="sng" w="28575">
            <a:solidFill>
              <a:schemeClr val="accent5"/>
            </a:solidFill>
            <a:prstDash val="solid"/>
            <a:round/>
            <a:headEnd len="sm" w="sm" type="none"/>
            <a:tailEnd len="sm" w="sm" type="none"/>
          </a:ln>
        </p:spPr>
      </p:pic>
      <p:sp>
        <p:nvSpPr>
          <p:cNvPr id="245" name="Google Shape;245;p53"/>
          <p:cNvSpPr txBox="1"/>
          <p:nvPr/>
        </p:nvSpPr>
        <p:spPr>
          <a:xfrm>
            <a:off x="837315" y="358769"/>
            <a:ext cx="7284175" cy="92329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US" sz="2400" u="none" cap="none" strike="noStrike">
                <a:solidFill>
                  <a:schemeClr val="accent5"/>
                </a:solidFill>
                <a:highlight>
                  <a:srgbClr val="FFFFFF"/>
                </a:highlight>
                <a:latin typeface="Calibri"/>
                <a:ea typeface="Calibri"/>
                <a:cs typeface="Calibri"/>
                <a:sym typeface="Calibri"/>
              </a:rPr>
              <a:t>Importancia del soporte socioemocional en el contexto actual</a:t>
            </a:r>
            <a:endParaRPr b="1" i="0" sz="2800" u="none" cap="none" strike="noStrike">
              <a:solidFill>
                <a:schemeClr val="accent5"/>
              </a:solidFill>
              <a:highlight>
                <a:srgbClr val="FFFFFF"/>
              </a:highlight>
              <a:latin typeface="Calibri"/>
              <a:ea typeface="Calibri"/>
              <a:cs typeface="Calibri"/>
              <a:sym typeface="Calibri"/>
            </a:endParaRPr>
          </a:p>
        </p:txBody>
      </p:sp>
      <p:pic>
        <p:nvPicPr>
          <p:cNvPr id="246" name="Google Shape;246;p53"/>
          <p:cNvPicPr preferRelativeResize="0"/>
          <p:nvPr/>
        </p:nvPicPr>
        <p:blipFill rotWithShape="1">
          <a:blip r:embed="rId4">
            <a:alphaModFix/>
          </a:blip>
          <a:srcRect b="0" l="0" r="0" t="0"/>
          <a:stretch/>
        </p:blipFill>
        <p:spPr>
          <a:xfrm>
            <a:off x="7801492" y="4439087"/>
            <a:ext cx="999999" cy="428370"/>
          </a:xfrm>
          <a:prstGeom prst="rect">
            <a:avLst/>
          </a:prstGeom>
          <a:noFill/>
          <a:ln>
            <a:noFill/>
          </a:ln>
        </p:spPr>
      </p:pic>
      <p:sp>
        <p:nvSpPr>
          <p:cNvPr id="247" name="Google Shape;247;p53"/>
          <p:cNvSpPr txBox="1"/>
          <p:nvPr/>
        </p:nvSpPr>
        <p:spPr>
          <a:xfrm>
            <a:off x="250685" y="1311820"/>
            <a:ext cx="8477336" cy="646331"/>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Calibri"/>
                <a:ea typeface="Calibri"/>
                <a:cs typeface="Calibri"/>
                <a:sym typeface="Calibri"/>
              </a:rPr>
              <a:t>El </a:t>
            </a:r>
            <a:r>
              <a:rPr b="1" i="0" lang="en-US" sz="1800" u="none" cap="none" strike="noStrike">
                <a:solidFill>
                  <a:srgbClr val="000000"/>
                </a:solidFill>
                <a:latin typeface="Calibri"/>
                <a:ea typeface="Calibri"/>
                <a:cs typeface="Calibri"/>
                <a:sym typeface="Calibri"/>
              </a:rPr>
              <a:t>83% de NNA </a:t>
            </a:r>
            <a:r>
              <a:rPr b="0" i="0" lang="en-US" sz="1800" u="none" cap="none" strike="noStrike">
                <a:solidFill>
                  <a:srgbClr val="000000"/>
                </a:solidFill>
                <a:latin typeface="Calibri"/>
                <a:ea typeface="Calibri"/>
                <a:cs typeface="Calibri"/>
                <a:sym typeface="Calibri"/>
              </a:rPr>
              <a:t>y el </a:t>
            </a:r>
            <a:r>
              <a:rPr b="1" i="0" lang="en-US" sz="1800" u="none" cap="none" strike="noStrike">
                <a:solidFill>
                  <a:srgbClr val="000000"/>
                </a:solidFill>
                <a:latin typeface="Calibri"/>
                <a:ea typeface="Calibri"/>
                <a:cs typeface="Calibri"/>
                <a:sym typeface="Calibri"/>
              </a:rPr>
              <a:t>89% de sus familias </a:t>
            </a:r>
            <a:r>
              <a:rPr b="0" i="0" lang="en-US" sz="1800" u="none" cap="none" strike="noStrike">
                <a:solidFill>
                  <a:srgbClr val="000000"/>
                </a:solidFill>
                <a:latin typeface="Calibri"/>
                <a:ea typeface="Calibri"/>
                <a:cs typeface="Calibri"/>
                <a:sym typeface="Calibri"/>
              </a:rPr>
              <a:t>reportaron un incremento de emociones identificadas como de malestar durante la pandemia.</a:t>
            </a:r>
            <a:endParaRPr b="0" i="0" sz="1400" u="none" cap="none" strike="noStrike">
              <a:solidFill>
                <a:srgbClr val="000000"/>
              </a:solidFill>
              <a:latin typeface="Arial"/>
              <a:ea typeface="Arial"/>
              <a:cs typeface="Arial"/>
              <a:sym typeface="Arial"/>
            </a:endParaRPr>
          </a:p>
        </p:txBody>
      </p:sp>
      <p:sp>
        <p:nvSpPr>
          <p:cNvPr id="248" name="Google Shape;248;p53"/>
          <p:cNvSpPr txBox="1"/>
          <p:nvPr/>
        </p:nvSpPr>
        <p:spPr>
          <a:xfrm>
            <a:off x="240734" y="2018423"/>
            <a:ext cx="8642628" cy="646331"/>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Calibri"/>
                <a:ea typeface="Calibri"/>
                <a:cs typeface="Calibri"/>
                <a:sym typeface="Calibri"/>
              </a:rPr>
              <a:t>El </a:t>
            </a:r>
            <a:r>
              <a:rPr b="1" i="0" lang="en-US" sz="1800" u="none" cap="none" strike="noStrike">
                <a:solidFill>
                  <a:srgbClr val="000000"/>
                </a:solidFill>
                <a:latin typeface="Calibri"/>
                <a:ea typeface="Calibri"/>
                <a:cs typeface="Calibri"/>
                <a:sym typeface="Calibri"/>
              </a:rPr>
              <a:t>57% los NNA </a:t>
            </a:r>
            <a:r>
              <a:rPr b="0" i="0" lang="en-US" sz="1800" u="none" cap="none" strike="noStrike">
                <a:solidFill>
                  <a:srgbClr val="000000"/>
                </a:solidFill>
                <a:latin typeface="Calibri"/>
                <a:ea typeface="Calibri"/>
                <a:cs typeface="Calibri"/>
                <a:sym typeface="Calibri"/>
              </a:rPr>
              <a:t>indicaron sentirse menos felices, </a:t>
            </a:r>
            <a:r>
              <a:rPr b="1" i="0" lang="en-US" sz="1800" u="none" cap="none" strike="noStrike">
                <a:solidFill>
                  <a:srgbClr val="000000"/>
                </a:solidFill>
                <a:latin typeface="Calibri"/>
                <a:ea typeface="Calibri"/>
                <a:cs typeface="Calibri"/>
                <a:sym typeface="Calibri"/>
              </a:rPr>
              <a:t>54% </a:t>
            </a:r>
            <a:r>
              <a:rPr b="0" i="0" lang="en-US" sz="1800" u="none" cap="none" strike="noStrike">
                <a:solidFill>
                  <a:srgbClr val="000000"/>
                </a:solidFill>
                <a:latin typeface="Calibri"/>
                <a:ea typeface="Calibri"/>
                <a:cs typeface="Calibri"/>
                <a:sym typeface="Calibri"/>
              </a:rPr>
              <a:t>más preocupados y </a:t>
            </a:r>
            <a:r>
              <a:rPr b="1" i="0" lang="en-US" sz="1800" u="none" cap="none" strike="noStrike">
                <a:solidFill>
                  <a:srgbClr val="000000"/>
                </a:solidFill>
                <a:latin typeface="Calibri"/>
                <a:ea typeface="Calibri"/>
                <a:cs typeface="Calibri"/>
                <a:sym typeface="Calibri"/>
              </a:rPr>
              <a:t>58%</a:t>
            </a:r>
            <a:r>
              <a:rPr b="0" i="0" lang="en-US" sz="1800" u="none" cap="none" strike="noStrike">
                <a:solidFill>
                  <a:srgbClr val="000000"/>
                </a:solidFill>
                <a:latin typeface="Calibri"/>
                <a:ea typeface="Calibri"/>
                <a:cs typeface="Calibri"/>
                <a:sym typeface="Calibri"/>
              </a:rPr>
              <a:t> menos seguros.</a:t>
            </a:r>
            <a:endParaRPr b="0" i="0" sz="1400" u="none" cap="none" strike="noStrike">
              <a:solidFill>
                <a:srgbClr val="000000"/>
              </a:solidFill>
              <a:latin typeface="Arial"/>
              <a:ea typeface="Arial"/>
              <a:cs typeface="Arial"/>
              <a:sym typeface="Arial"/>
            </a:endParaRPr>
          </a:p>
        </p:txBody>
      </p:sp>
      <p:sp>
        <p:nvSpPr>
          <p:cNvPr id="249" name="Google Shape;249;p53"/>
          <p:cNvSpPr txBox="1"/>
          <p:nvPr/>
        </p:nvSpPr>
        <p:spPr>
          <a:xfrm>
            <a:off x="240733" y="2664754"/>
            <a:ext cx="8642629" cy="646331"/>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Calibri"/>
                <a:ea typeface="Calibri"/>
                <a:cs typeface="Calibri"/>
                <a:sym typeface="Calibri"/>
              </a:rPr>
              <a:t>El malestar por el cierre de los centros educativos se manifestó en un </a:t>
            </a:r>
            <a:r>
              <a:rPr b="1" i="0" lang="en-US" sz="1800" u="none" cap="none" strike="noStrike">
                <a:solidFill>
                  <a:srgbClr val="000000"/>
                </a:solidFill>
                <a:latin typeface="Calibri"/>
                <a:ea typeface="Calibri"/>
                <a:cs typeface="Calibri"/>
                <a:sym typeface="Calibri"/>
              </a:rPr>
              <a:t>62% </a:t>
            </a:r>
            <a:r>
              <a:rPr b="0" i="0" lang="en-US" sz="1800" u="none" cap="none" strike="noStrike">
                <a:solidFill>
                  <a:srgbClr val="000000"/>
                </a:solidFill>
                <a:latin typeface="Calibri"/>
                <a:ea typeface="Calibri"/>
                <a:cs typeface="Calibri"/>
                <a:sym typeface="Calibri"/>
              </a:rPr>
              <a:t>de los niños. En la semana 20 de cierre de escuelas,  este malestar se había incrementado al </a:t>
            </a:r>
            <a:r>
              <a:rPr b="1" i="0" lang="en-US" sz="1800" u="none" cap="none" strike="noStrike">
                <a:solidFill>
                  <a:srgbClr val="000000"/>
                </a:solidFill>
                <a:latin typeface="Calibri"/>
                <a:ea typeface="Calibri"/>
                <a:cs typeface="Calibri"/>
                <a:sym typeface="Calibri"/>
              </a:rPr>
              <a:t>96%</a:t>
            </a:r>
            <a:endParaRPr b="1" i="0" sz="1400" u="none" cap="none" strike="noStrike">
              <a:solidFill>
                <a:srgbClr val="000000"/>
              </a:solidFill>
              <a:latin typeface="Arial"/>
              <a:ea typeface="Arial"/>
              <a:cs typeface="Arial"/>
              <a:sym typeface="Arial"/>
            </a:endParaRPr>
          </a:p>
        </p:txBody>
      </p:sp>
      <p:sp>
        <p:nvSpPr>
          <p:cNvPr id="250" name="Google Shape;250;p53"/>
          <p:cNvSpPr txBox="1"/>
          <p:nvPr/>
        </p:nvSpPr>
        <p:spPr>
          <a:xfrm>
            <a:off x="240733" y="3379607"/>
            <a:ext cx="8477336" cy="1200329"/>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Calibri"/>
                <a:ea typeface="Calibri"/>
                <a:cs typeface="Calibri"/>
                <a:sym typeface="Calibri"/>
              </a:rPr>
              <a:t>El </a:t>
            </a:r>
            <a:r>
              <a:rPr b="1" i="0" lang="en-US" sz="1800" u="none" cap="none" strike="noStrike">
                <a:solidFill>
                  <a:srgbClr val="000000"/>
                </a:solidFill>
                <a:latin typeface="Calibri"/>
                <a:ea typeface="Calibri"/>
                <a:cs typeface="Calibri"/>
                <a:sym typeface="Calibri"/>
              </a:rPr>
              <a:t>63%</a:t>
            </a:r>
            <a:r>
              <a:rPr b="0" i="0" lang="en-US" sz="1800" u="none" cap="none" strike="noStrike">
                <a:solidFill>
                  <a:srgbClr val="000000"/>
                </a:solidFill>
                <a:latin typeface="Calibri"/>
                <a:ea typeface="Calibri"/>
                <a:cs typeface="Calibri"/>
                <a:sym typeface="Calibri"/>
              </a:rPr>
              <a:t> de las niñas reportó un incremento en sus labores en casa, mientras sólo el 43% de los niños indicó esto. El </a:t>
            </a:r>
            <a:r>
              <a:rPr b="1" i="0" lang="en-US" sz="1800" u="none" cap="none" strike="noStrike">
                <a:solidFill>
                  <a:srgbClr val="000000"/>
                </a:solidFill>
                <a:latin typeface="Calibri"/>
                <a:ea typeface="Calibri"/>
                <a:cs typeface="Calibri"/>
                <a:sym typeface="Calibri"/>
              </a:rPr>
              <a:t>20% </a:t>
            </a:r>
            <a:r>
              <a:rPr b="0" i="0" lang="en-US" sz="1800" u="none" cap="none" strike="noStrike">
                <a:solidFill>
                  <a:srgbClr val="000000"/>
                </a:solidFill>
                <a:latin typeface="Calibri"/>
                <a:ea typeface="Calibri"/>
                <a:cs typeface="Calibri"/>
                <a:sym typeface="Calibri"/>
              </a:rPr>
              <a:t>de  ellas mencionó que tenían tantas actividades en casa que interferían con su aprendizaje, mientras sólo el 10% de los niños indicó esta situación.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54"/>
          <p:cNvPicPr preferRelativeResize="0"/>
          <p:nvPr/>
        </p:nvPicPr>
        <p:blipFill rotWithShape="1">
          <a:blip r:embed="rId3">
            <a:alphaModFix/>
          </a:blip>
          <a:srcRect b="0" l="0" r="0" t="0"/>
          <a:stretch/>
        </p:blipFill>
        <p:spPr>
          <a:xfrm>
            <a:off x="0" y="0"/>
            <a:ext cx="9141947" cy="5143500"/>
          </a:xfrm>
          <a:prstGeom prst="rect">
            <a:avLst/>
          </a:prstGeom>
          <a:solidFill>
            <a:schemeClr val="lt1"/>
          </a:solidFill>
          <a:ln cap="flat" cmpd="sng" w="28575">
            <a:solidFill>
              <a:schemeClr val="accent5"/>
            </a:solidFill>
            <a:prstDash val="solid"/>
            <a:round/>
            <a:headEnd len="sm" w="sm" type="none"/>
            <a:tailEnd len="sm" w="sm" type="none"/>
          </a:ln>
        </p:spPr>
      </p:pic>
      <p:sp>
        <p:nvSpPr>
          <p:cNvPr id="256" name="Google Shape;256;p54"/>
          <p:cNvSpPr txBox="1"/>
          <p:nvPr/>
        </p:nvSpPr>
        <p:spPr>
          <a:xfrm>
            <a:off x="979149" y="443442"/>
            <a:ext cx="7284175" cy="92329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US" sz="2400" u="none" cap="none" strike="noStrike">
                <a:solidFill>
                  <a:schemeClr val="accent5"/>
                </a:solidFill>
                <a:highlight>
                  <a:srgbClr val="FFFFFF"/>
                </a:highlight>
                <a:latin typeface="Calibri"/>
                <a:ea typeface="Calibri"/>
                <a:cs typeface="Calibri"/>
                <a:sym typeface="Calibri"/>
              </a:rPr>
              <a:t>Importancia del soporte socioemocional en el contexto actual</a:t>
            </a:r>
            <a:endParaRPr b="1" i="0" sz="2800" u="none" cap="none" strike="noStrike">
              <a:solidFill>
                <a:schemeClr val="accent5"/>
              </a:solidFill>
              <a:highlight>
                <a:srgbClr val="FFFFFF"/>
              </a:highlight>
              <a:latin typeface="Calibri"/>
              <a:ea typeface="Calibri"/>
              <a:cs typeface="Calibri"/>
              <a:sym typeface="Calibri"/>
            </a:endParaRPr>
          </a:p>
        </p:txBody>
      </p:sp>
      <p:pic>
        <p:nvPicPr>
          <p:cNvPr id="257" name="Google Shape;257;p54"/>
          <p:cNvPicPr preferRelativeResize="0"/>
          <p:nvPr/>
        </p:nvPicPr>
        <p:blipFill rotWithShape="1">
          <a:blip r:embed="rId4">
            <a:alphaModFix/>
          </a:blip>
          <a:srcRect b="0" l="0" r="0" t="0"/>
          <a:stretch/>
        </p:blipFill>
        <p:spPr>
          <a:xfrm>
            <a:off x="7714087" y="4477197"/>
            <a:ext cx="999999" cy="428370"/>
          </a:xfrm>
          <a:prstGeom prst="rect">
            <a:avLst/>
          </a:prstGeom>
          <a:noFill/>
          <a:ln>
            <a:noFill/>
          </a:ln>
        </p:spPr>
      </p:pic>
      <p:sp>
        <p:nvSpPr>
          <p:cNvPr id="258" name="Google Shape;258;p54"/>
          <p:cNvSpPr txBox="1"/>
          <p:nvPr/>
        </p:nvSpPr>
        <p:spPr>
          <a:xfrm>
            <a:off x="415451" y="1459091"/>
            <a:ext cx="8298635" cy="92333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Calibri"/>
                <a:ea typeface="Calibri"/>
                <a:cs typeface="Calibri"/>
                <a:sym typeface="Calibri"/>
              </a:rPr>
              <a:t>El </a:t>
            </a:r>
            <a:r>
              <a:rPr b="1" i="0" lang="en-US" sz="1800" u="none" cap="none" strike="noStrike">
                <a:solidFill>
                  <a:srgbClr val="000000"/>
                </a:solidFill>
                <a:latin typeface="Calibri"/>
                <a:ea typeface="Calibri"/>
                <a:cs typeface="Calibri"/>
                <a:sym typeface="Calibri"/>
              </a:rPr>
              <a:t>67.4%</a:t>
            </a:r>
            <a:r>
              <a:rPr b="0" i="0" lang="en-US" sz="1800" u="none" cap="none" strike="noStrike">
                <a:solidFill>
                  <a:srgbClr val="000000"/>
                </a:solidFill>
                <a:latin typeface="Calibri"/>
                <a:ea typeface="Calibri"/>
                <a:cs typeface="Calibri"/>
                <a:sym typeface="Calibri"/>
              </a:rPr>
              <a:t>  de las familias siente nerviosismo, preocupación o miedo, el </a:t>
            </a:r>
            <a:r>
              <a:rPr b="1" i="0" lang="en-US" sz="1800" u="none" cap="none" strike="noStrike">
                <a:solidFill>
                  <a:srgbClr val="000000"/>
                </a:solidFill>
                <a:latin typeface="Calibri"/>
                <a:ea typeface="Calibri"/>
                <a:cs typeface="Calibri"/>
                <a:sym typeface="Calibri"/>
              </a:rPr>
              <a:t>63.3% </a:t>
            </a:r>
            <a:r>
              <a:rPr b="0" i="0" lang="en-US" sz="1800" u="none" cap="none" strike="noStrike">
                <a:solidFill>
                  <a:srgbClr val="000000"/>
                </a:solidFill>
                <a:latin typeface="Calibri"/>
                <a:ea typeface="Calibri"/>
                <a:cs typeface="Calibri"/>
                <a:sym typeface="Calibri"/>
              </a:rPr>
              <a:t>sienten que ser madre/padre es más difícil de lo que creía, el </a:t>
            </a:r>
            <a:r>
              <a:rPr b="1" i="0" lang="en-US" sz="1800" u="none" cap="none" strike="noStrike">
                <a:solidFill>
                  <a:srgbClr val="000000"/>
                </a:solidFill>
                <a:latin typeface="Calibri"/>
                <a:ea typeface="Calibri"/>
                <a:cs typeface="Calibri"/>
                <a:sym typeface="Calibri"/>
              </a:rPr>
              <a:t>44.3% </a:t>
            </a:r>
            <a:r>
              <a:rPr b="0" i="0" lang="en-US" sz="1800" u="none" cap="none" strike="noStrike">
                <a:solidFill>
                  <a:srgbClr val="000000"/>
                </a:solidFill>
                <a:latin typeface="Calibri"/>
                <a:ea typeface="Calibri"/>
                <a:cs typeface="Calibri"/>
                <a:sym typeface="Calibri"/>
              </a:rPr>
              <a:t>siente tristeza o depresión y el </a:t>
            </a:r>
            <a:r>
              <a:rPr b="1" i="0" lang="en-US" sz="1800" u="none" cap="none" strike="noStrike">
                <a:solidFill>
                  <a:srgbClr val="000000"/>
                </a:solidFill>
                <a:latin typeface="Calibri"/>
                <a:ea typeface="Calibri"/>
                <a:cs typeface="Calibri"/>
                <a:sym typeface="Calibri"/>
              </a:rPr>
              <a:t>52.4% </a:t>
            </a:r>
            <a:r>
              <a:rPr b="0" i="0" lang="en-US" sz="1800" u="none" cap="none" strike="noStrike">
                <a:solidFill>
                  <a:srgbClr val="000000"/>
                </a:solidFill>
                <a:latin typeface="Calibri"/>
                <a:ea typeface="Calibri"/>
                <a:cs typeface="Calibri"/>
                <a:sym typeface="Calibri"/>
              </a:rPr>
              <a:t>siente cansancio con sus responsabilidades como cuidadores.</a:t>
            </a:r>
            <a:endParaRPr b="0" i="0" sz="1400" u="none" cap="none" strike="noStrike">
              <a:solidFill>
                <a:srgbClr val="000000"/>
              </a:solidFill>
              <a:latin typeface="Arial"/>
              <a:ea typeface="Arial"/>
              <a:cs typeface="Arial"/>
              <a:sym typeface="Arial"/>
            </a:endParaRPr>
          </a:p>
        </p:txBody>
      </p:sp>
      <p:sp>
        <p:nvSpPr>
          <p:cNvPr id="259" name="Google Shape;259;p54"/>
          <p:cNvSpPr txBox="1"/>
          <p:nvPr/>
        </p:nvSpPr>
        <p:spPr>
          <a:xfrm>
            <a:off x="415451" y="2761080"/>
            <a:ext cx="8298600" cy="120060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Calibri"/>
                <a:ea typeface="Calibri"/>
                <a:cs typeface="Calibri"/>
                <a:sym typeface="Calibri"/>
              </a:rPr>
              <a:t>El </a:t>
            </a:r>
            <a:r>
              <a:rPr b="1" i="0" lang="en-US" sz="1800" u="none" cap="none" strike="noStrike">
                <a:solidFill>
                  <a:srgbClr val="000000"/>
                </a:solidFill>
                <a:latin typeface="Calibri"/>
                <a:ea typeface="Calibri"/>
                <a:cs typeface="Calibri"/>
                <a:sym typeface="Calibri"/>
              </a:rPr>
              <a:t>94.6%</a:t>
            </a:r>
            <a:r>
              <a:rPr b="0" i="0" lang="en-US" sz="1800" u="none" cap="none" strike="noStrike">
                <a:solidFill>
                  <a:srgbClr val="000000"/>
                </a:solidFill>
                <a:latin typeface="Calibri"/>
                <a:ea typeface="Calibri"/>
                <a:cs typeface="Calibri"/>
                <a:sym typeface="Calibri"/>
              </a:rPr>
              <a:t> manifestó que su hijo o hija se mantenía activo o saludable, el </a:t>
            </a:r>
            <a:r>
              <a:rPr b="1" i="0" lang="en-US" sz="1800" u="none" cap="none" strike="noStrike">
                <a:solidFill>
                  <a:srgbClr val="000000"/>
                </a:solidFill>
                <a:latin typeface="Calibri"/>
                <a:ea typeface="Calibri"/>
                <a:cs typeface="Calibri"/>
                <a:sym typeface="Calibri"/>
              </a:rPr>
              <a:t>35.3%</a:t>
            </a:r>
            <a:r>
              <a:rPr b="0" i="0" lang="en-US" sz="1800" u="none" cap="none" strike="noStrike">
                <a:solidFill>
                  <a:srgbClr val="000000"/>
                </a:solidFill>
                <a:latin typeface="Calibri"/>
                <a:ea typeface="Calibri"/>
                <a:cs typeface="Calibri"/>
                <a:sym typeface="Calibri"/>
              </a:rPr>
              <a:t> señaló que su hijo se preocupa más de lo habitual, el </a:t>
            </a:r>
            <a:r>
              <a:rPr b="1" i="0" lang="en-US" sz="1800" u="none" cap="none" strike="noStrike">
                <a:solidFill>
                  <a:srgbClr val="000000"/>
                </a:solidFill>
                <a:latin typeface="Calibri"/>
                <a:ea typeface="Calibri"/>
                <a:cs typeface="Calibri"/>
                <a:sym typeface="Calibri"/>
              </a:rPr>
              <a:t>38.4%</a:t>
            </a:r>
            <a:r>
              <a:rPr b="0" i="0" lang="en-US" sz="1800" u="none" cap="none" strike="noStrike">
                <a:solidFill>
                  <a:srgbClr val="000000"/>
                </a:solidFill>
                <a:latin typeface="Calibri"/>
                <a:ea typeface="Calibri"/>
                <a:cs typeface="Calibri"/>
                <a:sym typeface="Calibri"/>
              </a:rPr>
              <a:t> indicó que el menor se encontraba nervioso o tenso, el </a:t>
            </a:r>
            <a:r>
              <a:rPr b="1" i="0" lang="en-US" sz="1800" u="none" cap="none" strike="noStrike">
                <a:solidFill>
                  <a:srgbClr val="000000"/>
                </a:solidFill>
                <a:latin typeface="Calibri"/>
                <a:ea typeface="Calibri"/>
                <a:cs typeface="Calibri"/>
                <a:sym typeface="Calibri"/>
              </a:rPr>
              <a:t>22.8%</a:t>
            </a:r>
            <a:r>
              <a:rPr b="0" i="0" lang="en-US" sz="1800" u="none" cap="none" strike="noStrike">
                <a:solidFill>
                  <a:srgbClr val="000000"/>
                </a:solidFill>
                <a:latin typeface="Calibri"/>
                <a:ea typeface="Calibri"/>
                <a:cs typeface="Calibri"/>
                <a:sym typeface="Calibri"/>
              </a:rPr>
              <a:t> manifestó que su hijo/a estaba constantemente triste o decaído/a y el </a:t>
            </a:r>
            <a:r>
              <a:rPr b="1" i="0" lang="en-US" sz="1800" u="none" cap="none" strike="noStrike">
                <a:solidFill>
                  <a:srgbClr val="000000"/>
                </a:solidFill>
                <a:latin typeface="Calibri"/>
                <a:ea typeface="Calibri"/>
                <a:cs typeface="Calibri"/>
                <a:sym typeface="Calibri"/>
              </a:rPr>
              <a:t>16.7%</a:t>
            </a:r>
            <a:r>
              <a:rPr b="0" i="0" lang="en-US" sz="1800" u="none" cap="none" strike="noStrike">
                <a:solidFill>
                  <a:srgbClr val="000000"/>
                </a:solidFill>
                <a:latin typeface="Calibri"/>
                <a:ea typeface="Calibri"/>
                <a:cs typeface="Calibri"/>
                <a:sym typeface="Calibri"/>
              </a:rPr>
              <a:t>, que le cuesta dormir por las noches.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6"/>
          <p:cNvSpPr/>
          <p:nvPr/>
        </p:nvSpPr>
        <p:spPr>
          <a:xfrm>
            <a:off x="1829100" y="-15000"/>
            <a:ext cx="7314900" cy="5158500"/>
          </a:xfrm>
          <a:prstGeom prst="rect">
            <a:avLst/>
          </a:prstGeom>
          <a:solidFill>
            <a:srgbClr val="7DB4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6"/>
          <p:cNvSpPr txBox="1"/>
          <p:nvPr/>
        </p:nvSpPr>
        <p:spPr>
          <a:xfrm>
            <a:off x="249025" y="1671300"/>
            <a:ext cx="1442700" cy="172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0"/>
              <a:buFont typeface="Arial"/>
              <a:buNone/>
            </a:pPr>
            <a:r>
              <a:rPr b="1" i="0" lang="en-US" sz="10000" u="none" cap="none" strike="noStrike">
                <a:solidFill>
                  <a:srgbClr val="7DB4BA"/>
                </a:solidFill>
                <a:latin typeface="Nunito"/>
                <a:ea typeface="Nunito"/>
                <a:cs typeface="Nunito"/>
                <a:sym typeface="Nunito"/>
              </a:rPr>
              <a:t>2. </a:t>
            </a:r>
            <a:endParaRPr b="1" i="0" sz="10000" u="none" cap="none" strike="noStrike">
              <a:solidFill>
                <a:srgbClr val="7DB4BA"/>
              </a:solidFill>
              <a:latin typeface="Nunito"/>
              <a:ea typeface="Nunito"/>
              <a:cs typeface="Nunito"/>
              <a:sym typeface="Nunito"/>
            </a:endParaRPr>
          </a:p>
        </p:txBody>
      </p:sp>
      <p:sp>
        <p:nvSpPr>
          <p:cNvPr id="266" name="Google Shape;266;p6"/>
          <p:cNvSpPr txBox="1"/>
          <p:nvPr/>
        </p:nvSpPr>
        <p:spPr>
          <a:xfrm>
            <a:off x="2005936" y="1671300"/>
            <a:ext cx="7275339" cy="203129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4000" u="none" cap="none" strike="noStrike">
                <a:solidFill>
                  <a:srgbClr val="FFFFFF"/>
                </a:solidFill>
                <a:latin typeface="Nunito"/>
                <a:ea typeface="Nunito"/>
                <a:cs typeface="Nunito"/>
                <a:sym typeface="Nunito"/>
              </a:rPr>
              <a:t>Orientaciones para brindar soporte socioemocional a estudiantes </a:t>
            </a:r>
            <a:endParaRPr/>
          </a:p>
        </p:txBody>
      </p:sp>
      <p:pic>
        <p:nvPicPr>
          <p:cNvPr id="267" name="Google Shape;267;p6"/>
          <p:cNvPicPr preferRelativeResize="0"/>
          <p:nvPr/>
        </p:nvPicPr>
        <p:blipFill rotWithShape="1">
          <a:blip r:embed="rId3">
            <a:alphaModFix/>
          </a:blip>
          <a:srcRect b="0" l="26448" r="0" t="0"/>
          <a:stretch/>
        </p:blipFill>
        <p:spPr>
          <a:xfrm>
            <a:off x="64113" y="58325"/>
            <a:ext cx="1450776" cy="328071"/>
          </a:xfrm>
          <a:prstGeom prst="rect">
            <a:avLst/>
          </a:prstGeom>
          <a:noFill/>
          <a:ln>
            <a:noFill/>
          </a:ln>
        </p:spPr>
      </p:pic>
      <p:pic>
        <p:nvPicPr>
          <p:cNvPr id="268" name="Google Shape;268;p6"/>
          <p:cNvPicPr preferRelativeResize="0"/>
          <p:nvPr/>
        </p:nvPicPr>
        <p:blipFill rotWithShape="1">
          <a:blip r:embed="rId4">
            <a:alphaModFix/>
          </a:blip>
          <a:srcRect b="0" l="0" r="0" t="0"/>
          <a:stretch/>
        </p:blipFill>
        <p:spPr>
          <a:xfrm>
            <a:off x="64125" y="4626868"/>
            <a:ext cx="999999" cy="42837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SISTEMA</dc:creator>
</cp:coreProperties>
</file>