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6"/>
  </p:notesMasterIdLst>
  <p:sldIdLst>
    <p:sldId id="273" r:id="rId2"/>
    <p:sldId id="1916" r:id="rId3"/>
    <p:sldId id="1882" r:id="rId4"/>
    <p:sldId id="1932" r:id="rId5"/>
    <p:sldId id="1896" r:id="rId6"/>
    <p:sldId id="526" r:id="rId7"/>
    <p:sldId id="1905" r:id="rId8"/>
    <p:sldId id="1912" r:id="rId9"/>
    <p:sldId id="1908" r:id="rId10"/>
    <p:sldId id="578" r:id="rId11"/>
    <p:sldId id="1913" r:id="rId12"/>
    <p:sldId id="1914" r:id="rId13"/>
    <p:sldId id="1915" r:id="rId14"/>
    <p:sldId id="1911" r:id="rId15"/>
    <p:sldId id="1917" r:id="rId16"/>
    <p:sldId id="1925" r:id="rId17"/>
    <p:sldId id="1926" r:id="rId18"/>
    <p:sldId id="1928" r:id="rId19"/>
    <p:sldId id="1927" r:id="rId20"/>
    <p:sldId id="1920" r:id="rId21"/>
    <p:sldId id="1922" r:id="rId22"/>
    <p:sldId id="1923" r:id="rId23"/>
    <p:sldId id="1921" r:id="rId24"/>
    <p:sldId id="1918" r:id="rId25"/>
  </p:sldIdLst>
  <p:sldSz cx="12192000" cy="6858000"/>
  <p:notesSz cx="6858000" cy="9144000"/>
  <p:defaultTextStyle>
    <a:defPPr>
      <a:defRPr lang="es-PE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Cuzzi" initials="CC" lastIdx="1" clrIdx="0">
    <p:extLst>
      <p:ext uri="{19B8F6BF-5375-455C-9EA6-DF929625EA0E}">
        <p15:presenceInfo xmlns:p15="http://schemas.microsoft.com/office/powerpoint/2012/main" userId="0c217028723f74f7" providerId="Windows Live"/>
      </p:ext>
    </p:extLst>
  </p:cmAuthor>
  <p:cmAuthor id="2" name="DAGED 3" initials="D3" lastIdx="2" clrIdx="1">
    <p:extLst>
      <p:ext uri="{19B8F6BF-5375-455C-9EA6-DF929625EA0E}">
        <p15:presenceInfo xmlns:p15="http://schemas.microsoft.com/office/powerpoint/2012/main" userId="S::DAGED03@MINEDU.GOB.PE::e8306314-9ec5-419a-b90d-ba881b995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2449" autoAdjust="0"/>
  </p:normalViewPr>
  <p:slideViewPr>
    <p:cSldViewPr>
      <p:cViewPr varScale="1">
        <p:scale>
          <a:sx n="63" d="100"/>
          <a:sy n="63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8A396-51AB-48A7-89BC-AFEF59C7AC66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6DD5866-37AF-47B8-B19F-98274467EF90}">
      <dgm:prSet/>
      <dgm:spPr/>
      <dgm:t>
        <a:bodyPr/>
        <a:lstStyle/>
        <a:p>
          <a:r>
            <a:rPr lang="es-MX" dirty="0"/>
            <a:t>Acciones para modernizar la gestión de las DRE y UGEL. </a:t>
          </a:r>
        </a:p>
      </dgm:t>
    </dgm:pt>
    <dgm:pt modelId="{76D0AB66-8BCB-4A21-85CE-EDF52ED9AD21}" type="parTrans" cxnId="{B971E2DF-E4D5-499C-99AD-224FF99BFE5E}">
      <dgm:prSet/>
      <dgm:spPr/>
      <dgm:t>
        <a:bodyPr/>
        <a:lstStyle/>
        <a:p>
          <a:endParaRPr lang="es-ES"/>
        </a:p>
      </dgm:t>
    </dgm:pt>
    <dgm:pt modelId="{5E8A9AC1-2D0B-4487-B1D1-14D952CED2DB}" type="sibTrans" cxnId="{B971E2DF-E4D5-499C-99AD-224FF99BFE5E}">
      <dgm:prSet/>
      <dgm:spPr/>
      <dgm:t>
        <a:bodyPr/>
        <a:lstStyle/>
        <a:p>
          <a:endParaRPr lang="es-ES"/>
        </a:p>
      </dgm:t>
    </dgm:pt>
    <dgm:pt modelId="{075E72CF-4FE9-4E7A-8668-DA50D11A70A5}">
      <dgm:prSet/>
      <dgm:spPr/>
      <dgm:t>
        <a:bodyPr/>
        <a:lstStyle/>
        <a:p>
          <a:r>
            <a:rPr lang="es-MX" dirty="0"/>
            <a:t>Fortalecer la gestión de DRE/UGEL y contribuir al logro de resultados.</a:t>
          </a:r>
          <a:endParaRPr lang="es-PE" dirty="0"/>
        </a:p>
      </dgm:t>
    </dgm:pt>
    <dgm:pt modelId="{641F30D0-C17C-4B1F-A31B-1C4508ADD711}" type="parTrans" cxnId="{9916BBF3-6D1C-4236-BB3C-EDDFD1C4DEAB}">
      <dgm:prSet/>
      <dgm:spPr/>
      <dgm:t>
        <a:bodyPr/>
        <a:lstStyle/>
        <a:p>
          <a:endParaRPr lang="es-ES"/>
        </a:p>
      </dgm:t>
    </dgm:pt>
    <dgm:pt modelId="{49DC6FE7-5EDB-401B-87F1-F6F5EF2F6D6C}" type="sibTrans" cxnId="{9916BBF3-6D1C-4236-BB3C-EDDFD1C4DEAB}">
      <dgm:prSet/>
      <dgm:spPr/>
      <dgm:t>
        <a:bodyPr/>
        <a:lstStyle/>
        <a:p>
          <a:endParaRPr lang="es-ES"/>
        </a:p>
      </dgm:t>
    </dgm:pt>
    <dgm:pt modelId="{995FED69-698D-4FCF-B869-377A4485A072}">
      <dgm:prSet/>
      <dgm:spPr/>
      <dgm:t>
        <a:bodyPr/>
        <a:lstStyle/>
        <a:p>
          <a:r>
            <a:rPr lang="es-MX" dirty="0"/>
            <a:t>DRE y UGEL son instancias clave para el logro de objetivos y resultados de las políticas educativas nacionales en el territorio</a:t>
          </a:r>
          <a:endParaRPr lang="es-PE" dirty="0"/>
        </a:p>
      </dgm:t>
    </dgm:pt>
    <dgm:pt modelId="{E2D0C4F5-C937-4688-9E0D-EB1309716665}" type="parTrans" cxnId="{4B4593FE-1EE7-4CFC-9E0E-BF0568F1E7E1}">
      <dgm:prSet/>
      <dgm:spPr/>
      <dgm:t>
        <a:bodyPr/>
        <a:lstStyle/>
        <a:p>
          <a:endParaRPr lang="es-ES"/>
        </a:p>
      </dgm:t>
    </dgm:pt>
    <dgm:pt modelId="{2792943E-A9DE-43DA-8FEF-AD16E3B6799F}" type="sibTrans" cxnId="{4B4593FE-1EE7-4CFC-9E0E-BF0568F1E7E1}">
      <dgm:prSet/>
      <dgm:spPr/>
      <dgm:t>
        <a:bodyPr/>
        <a:lstStyle/>
        <a:p>
          <a:endParaRPr lang="es-ES"/>
        </a:p>
      </dgm:t>
    </dgm:pt>
    <dgm:pt modelId="{2C3C73FD-2C8C-4E88-B7EC-34F74DAE2ED1}" type="pres">
      <dgm:prSet presAssocID="{02E8A396-51AB-48A7-89BC-AFEF59C7AC66}" presName="Name0" presStyleCnt="0">
        <dgm:presLayoutVars>
          <dgm:dir/>
          <dgm:resizeHandles val="exact"/>
        </dgm:presLayoutVars>
      </dgm:prSet>
      <dgm:spPr/>
    </dgm:pt>
    <dgm:pt modelId="{84D958EB-E63C-481B-96ED-B915A571F96A}" type="pres">
      <dgm:prSet presAssocID="{26DD5866-37AF-47B8-B19F-98274467EF90}" presName="composite" presStyleCnt="0"/>
      <dgm:spPr/>
    </dgm:pt>
    <dgm:pt modelId="{35020982-3C58-422F-8144-EB6DD36F7474}" type="pres">
      <dgm:prSet presAssocID="{26DD5866-37AF-47B8-B19F-98274467EF90}" presName="rect1" presStyleLbl="trAlignAcc1" presStyleIdx="0" presStyleCnt="3">
        <dgm:presLayoutVars>
          <dgm:bulletEnabled val="1"/>
        </dgm:presLayoutVars>
      </dgm:prSet>
      <dgm:spPr/>
    </dgm:pt>
    <dgm:pt modelId="{09129B47-E1FE-4B1F-BBAA-23A20178E026}" type="pres">
      <dgm:prSet presAssocID="{26DD5866-37AF-47B8-B19F-98274467EF90}" presName="rect2" presStyleLbl="fgImgPlace1" presStyleIdx="0" presStyleCnt="3"/>
      <dgm:spPr/>
    </dgm:pt>
    <dgm:pt modelId="{63A2503B-BE74-4F25-B99C-A4318E353446}" type="pres">
      <dgm:prSet presAssocID="{5E8A9AC1-2D0B-4487-B1D1-14D952CED2DB}" presName="sibTrans" presStyleCnt="0"/>
      <dgm:spPr/>
    </dgm:pt>
    <dgm:pt modelId="{31493BCA-0D6F-4E8D-A940-86AD0DAD9D96}" type="pres">
      <dgm:prSet presAssocID="{075E72CF-4FE9-4E7A-8668-DA50D11A70A5}" presName="composite" presStyleCnt="0"/>
      <dgm:spPr/>
    </dgm:pt>
    <dgm:pt modelId="{884A29F7-F128-4B54-A001-82E8654BE347}" type="pres">
      <dgm:prSet presAssocID="{075E72CF-4FE9-4E7A-8668-DA50D11A70A5}" presName="rect1" presStyleLbl="trAlignAcc1" presStyleIdx="1" presStyleCnt="3">
        <dgm:presLayoutVars>
          <dgm:bulletEnabled val="1"/>
        </dgm:presLayoutVars>
      </dgm:prSet>
      <dgm:spPr/>
    </dgm:pt>
    <dgm:pt modelId="{58226A70-32FB-46EF-89D5-4C14C4235122}" type="pres">
      <dgm:prSet presAssocID="{075E72CF-4FE9-4E7A-8668-DA50D11A70A5}" presName="rect2" presStyleLbl="fgImgPlace1" presStyleIdx="1" presStyleCnt="3"/>
      <dgm:spPr/>
    </dgm:pt>
    <dgm:pt modelId="{C2B73C53-99B2-4B36-B04A-85E83A2BD86E}" type="pres">
      <dgm:prSet presAssocID="{49DC6FE7-5EDB-401B-87F1-F6F5EF2F6D6C}" presName="sibTrans" presStyleCnt="0"/>
      <dgm:spPr/>
    </dgm:pt>
    <dgm:pt modelId="{398EF5EF-E8BE-4408-A570-578022840CD7}" type="pres">
      <dgm:prSet presAssocID="{995FED69-698D-4FCF-B869-377A4485A072}" presName="composite" presStyleCnt="0"/>
      <dgm:spPr/>
    </dgm:pt>
    <dgm:pt modelId="{D13D00F1-4DB2-4D40-8072-2714348A0A2F}" type="pres">
      <dgm:prSet presAssocID="{995FED69-698D-4FCF-B869-377A4485A072}" presName="rect1" presStyleLbl="trAlignAcc1" presStyleIdx="2" presStyleCnt="3">
        <dgm:presLayoutVars>
          <dgm:bulletEnabled val="1"/>
        </dgm:presLayoutVars>
      </dgm:prSet>
      <dgm:spPr/>
    </dgm:pt>
    <dgm:pt modelId="{08002C94-7037-400D-A652-97C3C7C12E91}" type="pres">
      <dgm:prSet presAssocID="{995FED69-698D-4FCF-B869-377A4485A072}" presName="rect2" presStyleLbl="fgImgPlace1" presStyleIdx="2" presStyleCnt="3"/>
      <dgm:spPr/>
    </dgm:pt>
  </dgm:ptLst>
  <dgm:cxnLst>
    <dgm:cxn modelId="{D017771B-54B8-42A4-9B09-8D434C975DEA}" type="presOf" srcId="{02E8A396-51AB-48A7-89BC-AFEF59C7AC66}" destId="{2C3C73FD-2C8C-4E88-B7EC-34F74DAE2ED1}" srcOrd="0" destOrd="0" presId="urn:microsoft.com/office/officeart/2008/layout/PictureStrips"/>
    <dgm:cxn modelId="{2A936525-2CF9-4DC0-9212-6EAAA8D39777}" type="presOf" srcId="{075E72CF-4FE9-4E7A-8668-DA50D11A70A5}" destId="{884A29F7-F128-4B54-A001-82E8654BE347}" srcOrd="0" destOrd="0" presId="urn:microsoft.com/office/officeart/2008/layout/PictureStrips"/>
    <dgm:cxn modelId="{5969232E-5831-4853-AD81-72766919C3D4}" type="presOf" srcId="{26DD5866-37AF-47B8-B19F-98274467EF90}" destId="{35020982-3C58-422F-8144-EB6DD36F7474}" srcOrd="0" destOrd="0" presId="urn:microsoft.com/office/officeart/2008/layout/PictureStrips"/>
    <dgm:cxn modelId="{ADC7D171-AA8C-4DEE-8038-1CE6CDEB00B8}" type="presOf" srcId="{995FED69-698D-4FCF-B869-377A4485A072}" destId="{D13D00F1-4DB2-4D40-8072-2714348A0A2F}" srcOrd="0" destOrd="0" presId="urn:microsoft.com/office/officeart/2008/layout/PictureStrips"/>
    <dgm:cxn modelId="{B971E2DF-E4D5-499C-99AD-224FF99BFE5E}" srcId="{02E8A396-51AB-48A7-89BC-AFEF59C7AC66}" destId="{26DD5866-37AF-47B8-B19F-98274467EF90}" srcOrd="0" destOrd="0" parTransId="{76D0AB66-8BCB-4A21-85CE-EDF52ED9AD21}" sibTransId="{5E8A9AC1-2D0B-4487-B1D1-14D952CED2DB}"/>
    <dgm:cxn modelId="{9916BBF3-6D1C-4236-BB3C-EDDFD1C4DEAB}" srcId="{02E8A396-51AB-48A7-89BC-AFEF59C7AC66}" destId="{075E72CF-4FE9-4E7A-8668-DA50D11A70A5}" srcOrd="1" destOrd="0" parTransId="{641F30D0-C17C-4B1F-A31B-1C4508ADD711}" sibTransId="{49DC6FE7-5EDB-401B-87F1-F6F5EF2F6D6C}"/>
    <dgm:cxn modelId="{4B4593FE-1EE7-4CFC-9E0E-BF0568F1E7E1}" srcId="{02E8A396-51AB-48A7-89BC-AFEF59C7AC66}" destId="{995FED69-698D-4FCF-B869-377A4485A072}" srcOrd="2" destOrd="0" parTransId="{E2D0C4F5-C937-4688-9E0D-EB1309716665}" sibTransId="{2792943E-A9DE-43DA-8FEF-AD16E3B6799F}"/>
    <dgm:cxn modelId="{04D526F7-E65D-4469-98BD-53DA4D9D09B6}" type="presParOf" srcId="{2C3C73FD-2C8C-4E88-B7EC-34F74DAE2ED1}" destId="{84D958EB-E63C-481B-96ED-B915A571F96A}" srcOrd="0" destOrd="0" presId="urn:microsoft.com/office/officeart/2008/layout/PictureStrips"/>
    <dgm:cxn modelId="{BE0D9008-78C3-4F3F-A5C2-1291BBA3C85D}" type="presParOf" srcId="{84D958EB-E63C-481B-96ED-B915A571F96A}" destId="{35020982-3C58-422F-8144-EB6DD36F7474}" srcOrd="0" destOrd="0" presId="urn:microsoft.com/office/officeart/2008/layout/PictureStrips"/>
    <dgm:cxn modelId="{2DC10BBA-91AF-4231-953D-9F59ADCF920E}" type="presParOf" srcId="{84D958EB-E63C-481B-96ED-B915A571F96A}" destId="{09129B47-E1FE-4B1F-BBAA-23A20178E026}" srcOrd="1" destOrd="0" presId="urn:microsoft.com/office/officeart/2008/layout/PictureStrips"/>
    <dgm:cxn modelId="{C47A3945-0AAA-4563-A5AF-8E51851C247C}" type="presParOf" srcId="{2C3C73FD-2C8C-4E88-B7EC-34F74DAE2ED1}" destId="{63A2503B-BE74-4F25-B99C-A4318E353446}" srcOrd="1" destOrd="0" presId="urn:microsoft.com/office/officeart/2008/layout/PictureStrips"/>
    <dgm:cxn modelId="{99649CA2-CE79-4EB6-901D-9511549979B5}" type="presParOf" srcId="{2C3C73FD-2C8C-4E88-B7EC-34F74DAE2ED1}" destId="{31493BCA-0D6F-4E8D-A940-86AD0DAD9D96}" srcOrd="2" destOrd="0" presId="urn:microsoft.com/office/officeart/2008/layout/PictureStrips"/>
    <dgm:cxn modelId="{BC0057DE-89C7-449E-80B6-B413E27984B5}" type="presParOf" srcId="{31493BCA-0D6F-4E8D-A940-86AD0DAD9D96}" destId="{884A29F7-F128-4B54-A001-82E8654BE347}" srcOrd="0" destOrd="0" presId="urn:microsoft.com/office/officeart/2008/layout/PictureStrips"/>
    <dgm:cxn modelId="{FC7F7A3F-589B-43CD-A83A-A36A280304AD}" type="presParOf" srcId="{31493BCA-0D6F-4E8D-A940-86AD0DAD9D96}" destId="{58226A70-32FB-46EF-89D5-4C14C4235122}" srcOrd="1" destOrd="0" presId="urn:microsoft.com/office/officeart/2008/layout/PictureStrips"/>
    <dgm:cxn modelId="{B2B13522-281C-4EC1-9656-23B10F435D79}" type="presParOf" srcId="{2C3C73FD-2C8C-4E88-B7EC-34F74DAE2ED1}" destId="{C2B73C53-99B2-4B36-B04A-85E83A2BD86E}" srcOrd="3" destOrd="0" presId="urn:microsoft.com/office/officeart/2008/layout/PictureStrips"/>
    <dgm:cxn modelId="{196F6BFC-E56C-4A3D-8CFA-A68D36407C31}" type="presParOf" srcId="{2C3C73FD-2C8C-4E88-B7EC-34F74DAE2ED1}" destId="{398EF5EF-E8BE-4408-A570-578022840CD7}" srcOrd="4" destOrd="0" presId="urn:microsoft.com/office/officeart/2008/layout/PictureStrips"/>
    <dgm:cxn modelId="{69540634-4C37-4815-B64F-05EF7C89053E}" type="presParOf" srcId="{398EF5EF-E8BE-4408-A570-578022840CD7}" destId="{D13D00F1-4DB2-4D40-8072-2714348A0A2F}" srcOrd="0" destOrd="0" presId="urn:microsoft.com/office/officeart/2008/layout/PictureStrips"/>
    <dgm:cxn modelId="{24D9289E-2E5F-48FB-8F97-94433B8B9D73}" type="presParOf" srcId="{398EF5EF-E8BE-4408-A570-578022840CD7}" destId="{08002C94-7037-400D-A652-97C3C7C12E9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4FAD2-4380-42B0-93EF-176E0C8BC747}" type="doc">
      <dgm:prSet loTypeId="urn:microsoft.com/office/officeart/2005/8/layout/cycle7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C9E3C37-D44E-4CE1-817C-AF41371D017F}">
      <dgm:prSet phldrT="[Texto]"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cs typeface="Calibri" panose="020F0502020204030204" pitchFamily="34" charset="0"/>
            </a:rPr>
            <a:t>Prioridades de política educativa y gestión</a:t>
          </a:r>
          <a:endParaRPr lang="es-P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F81684-5A7F-4120-A072-D7485E253C3F}" type="parTrans" cxnId="{1F6ECEFF-99F1-4B5E-9B95-6DA9D97B28F5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4BB20D-8783-4790-A9E7-2FD3D2F16CFD}" type="sibTrans" cxnId="{1F6ECEFF-99F1-4B5E-9B95-6DA9D97B28F5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846360-C59D-4A1C-AD6E-1DFD24491D4C}">
      <dgm:prSet phldrT="[Texto]"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cs typeface="Calibri" panose="020F0502020204030204" pitchFamily="34" charset="0"/>
            </a:rPr>
            <a:t>Intervenciones de Direcciones del MINEDU</a:t>
          </a:r>
          <a:endParaRPr lang="es-P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7D4B47-4B23-4173-B3A9-3D6F52CE8F39}" type="parTrans" cxnId="{A06B6ECD-0C71-4176-AB90-495A108E9877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90DA6E-F2E9-44F2-B94B-3380119E626B}" type="sibTrans" cxnId="{A06B6ECD-0C71-4176-AB90-495A108E9877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19D837-B4DC-43F7-884E-E528CDFEC2B5}">
      <dgm:prSet phldrT="[Texto]"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470A971-063B-4390-A9F9-43913483F27B}" type="parTrans" cxnId="{FBEAC650-931C-4BA1-A64B-1D6FFF6161F0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157775-F18A-4868-A2E1-0B92DB3C0C8A}" type="sibTrans" cxnId="{FBEAC650-931C-4BA1-A64B-1D6FFF6161F0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E2A408-4F5F-4F78-B1CF-5D5AE96DAF8B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cs typeface="Calibri" panose="020F0502020204030204" pitchFamily="34" charset="0"/>
            </a:rPr>
            <a:t>Demandas de las DRE/UGEL</a:t>
          </a:r>
          <a:endParaRPr lang="es-P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3B570-512A-495B-8D95-B5A5492EF178}" type="parTrans" cxnId="{A7EBD0F5-D72C-4130-99B9-5E8BEFD0C004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E9A7EC-B31E-497E-98DD-FC60B3E94270}" type="sibTrans" cxnId="{A7EBD0F5-D72C-4130-99B9-5E8BEFD0C004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539F04-32CD-4987-B042-1D634CACF024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cs typeface="Calibri" panose="020F0502020204030204" pitchFamily="34" charset="0"/>
            </a:rPr>
            <a:t>Función de DAGED (ROF)</a:t>
          </a:r>
          <a:endParaRPr lang="es-P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A230A4-61B6-4626-B00D-CCBE814AF958}" type="parTrans" cxnId="{5033B456-96E2-4F45-8012-A4652E3E936B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C68373-AE5F-4281-97D6-A1B583F2301E}" type="sibTrans" cxnId="{5033B456-96E2-4F45-8012-A4652E3E936B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BFB43F-6C69-4270-AD40-C26BD13674FC}">
      <dgm:prSet custT="1"/>
      <dgm:spPr/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3200314-3ADF-4655-BA48-C365C6D0AEA5}" type="parTrans" cxnId="{6F17F6BB-B820-4E1C-B7A2-100C7C77A651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BDD3F-4492-464A-BAE4-7A8EC5B0BA12}" type="sibTrans" cxnId="{6F17F6BB-B820-4E1C-B7A2-100C7C77A651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494769-601F-47AC-A0FB-3812FDFE79D1}">
      <dgm:prSet custT="1"/>
      <dgm:spPr/>
      <dgm:t>
        <a:bodyPr/>
        <a:lstStyle/>
        <a:p>
          <a:pPr algn="ctr"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BCC008-898E-44D8-A117-AC7948BCCA24}" type="parTrans" cxnId="{0E188AF3-A6C0-4322-900A-9379F19AF909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9FE079-E7DA-41AA-97E3-EE489CB926D0}" type="sibTrans" cxnId="{0E188AF3-A6C0-4322-900A-9379F19AF909}">
      <dgm:prSet/>
      <dgm:spPr/>
      <dgm:t>
        <a:bodyPr/>
        <a:lstStyle/>
        <a:p>
          <a:pPr algn="ctr"/>
          <a:endParaRPr lang="es-P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E90D7-DD0D-43D8-BA5F-90FB38B54724}">
      <dgm:prSet phldrT="[Texto]" custT="1"/>
      <dgm:spPr/>
      <dgm:t>
        <a:bodyPr/>
        <a:lstStyle/>
        <a:p>
          <a:pPr algn="ctr"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BDF4F2-FDC9-45DC-9C07-04CAF775008B}" type="parTrans" cxnId="{BDD965E1-5DDC-4821-AF42-32C4FCEBD3E7}">
      <dgm:prSet/>
      <dgm:spPr/>
      <dgm:t>
        <a:bodyPr/>
        <a:lstStyle/>
        <a:p>
          <a:pPr algn="ctr"/>
          <a:endParaRPr lang="es-PE"/>
        </a:p>
      </dgm:t>
    </dgm:pt>
    <dgm:pt modelId="{61F6250E-E835-4E46-B96A-D3F78CDE411E}" type="sibTrans" cxnId="{BDD965E1-5DDC-4821-AF42-32C4FCEBD3E7}">
      <dgm:prSet/>
      <dgm:spPr/>
      <dgm:t>
        <a:bodyPr/>
        <a:lstStyle/>
        <a:p>
          <a:pPr algn="ctr"/>
          <a:endParaRPr lang="es-PE"/>
        </a:p>
      </dgm:t>
    </dgm:pt>
    <dgm:pt modelId="{1BFBA40F-1CAA-47CD-BFDC-E9FDB7CC800D}" type="pres">
      <dgm:prSet presAssocID="{2DF4FAD2-4380-42B0-93EF-176E0C8BC747}" presName="Name0" presStyleCnt="0">
        <dgm:presLayoutVars>
          <dgm:dir/>
          <dgm:resizeHandles val="exact"/>
        </dgm:presLayoutVars>
      </dgm:prSet>
      <dgm:spPr/>
    </dgm:pt>
    <dgm:pt modelId="{260A5D0F-D8E6-41BD-8E80-D333FA1E7C51}" type="pres">
      <dgm:prSet presAssocID="{1C9E3C37-D44E-4CE1-817C-AF41371D017F}" presName="node" presStyleLbl="node1" presStyleIdx="0" presStyleCnt="4">
        <dgm:presLayoutVars>
          <dgm:bulletEnabled val="1"/>
        </dgm:presLayoutVars>
      </dgm:prSet>
      <dgm:spPr/>
    </dgm:pt>
    <dgm:pt modelId="{A3DBC6C6-F315-479D-86C9-A18903DB0C6A}" type="pres">
      <dgm:prSet presAssocID="{9F4BB20D-8783-4790-A9E7-2FD3D2F16CFD}" presName="sibTrans" presStyleLbl="sibTrans2D1" presStyleIdx="0" presStyleCnt="4"/>
      <dgm:spPr/>
    </dgm:pt>
    <dgm:pt modelId="{19C89347-6AC6-4C41-B729-863A0330DD5F}" type="pres">
      <dgm:prSet presAssocID="{9F4BB20D-8783-4790-A9E7-2FD3D2F16CFD}" presName="connectorText" presStyleLbl="sibTrans2D1" presStyleIdx="0" presStyleCnt="4"/>
      <dgm:spPr/>
    </dgm:pt>
    <dgm:pt modelId="{46C9CBC8-5D51-49E7-A117-6F99E09D6D60}" type="pres">
      <dgm:prSet presAssocID="{EA846360-C59D-4A1C-AD6E-1DFD24491D4C}" presName="node" presStyleLbl="node1" presStyleIdx="1" presStyleCnt="4">
        <dgm:presLayoutVars>
          <dgm:bulletEnabled val="1"/>
        </dgm:presLayoutVars>
      </dgm:prSet>
      <dgm:spPr/>
    </dgm:pt>
    <dgm:pt modelId="{8CB2CFB9-3B7F-4DA1-BA9E-AF463A403AFE}" type="pres">
      <dgm:prSet presAssocID="{2F90DA6E-F2E9-44F2-B94B-3380119E626B}" presName="sibTrans" presStyleLbl="sibTrans2D1" presStyleIdx="1" presStyleCnt="4"/>
      <dgm:spPr/>
    </dgm:pt>
    <dgm:pt modelId="{697D23DD-3B29-4DCD-82E1-4F66B1174229}" type="pres">
      <dgm:prSet presAssocID="{2F90DA6E-F2E9-44F2-B94B-3380119E626B}" presName="connectorText" presStyleLbl="sibTrans2D1" presStyleIdx="1" presStyleCnt="4"/>
      <dgm:spPr/>
    </dgm:pt>
    <dgm:pt modelId="{DE43A236-A408-43E8-B92F-7681FEAD40F6}" type="pres">
      <dgm:prSet presAssocID="{04539F04-32CD-4987-B042-1D634CACF024}" presName="node" presStyleLbl="node1" presStyleIdx="2" presStyleCnt="4">
        <dgm:presLayoutVars>
          <dgm:bulletEnabled val="1"/>
        </dgm:presLayoutVars>
      </dgm:prSet>
      <dgm:spPr/>
    </dgm:pt>
    <dgm:pt modelId="{FD46F91F-A228-4CB4-B0AA-8F88971E22E8}" type="pres">
      <dgm:prSet presAssocID="{B6C68373-AE5F-4281-97D6-A1B583F2301E}" presName="sibTrans" presStyleLbl="sibTrans2D1" presStyleIdx="2" presStyleCnt="4"/>
      <dgm:spPr/>
    </dgm:pt>
    <dgm:pt modelId="{D55573FF-21CC-44B1-B0FA-2EDA6E528336}" type="pres">
      <dgm:prSet presAssocID="{B6C68373-AE5F-4281-97D6-A1B583F2301E}" presName="connectorText" presStyleLbl="sibTrans2D1" presStyleIdx="2" presStyleCnt="4"/>
      <dgm:spPr/>
    </dgm:pt>
    <dgm:pt modelId="{CFAA185E-7F47-4367-B374-711BF9827B02}" type="pres">
      <dgm:prSet presAssocID="{24E2A408-4F5F-4F78-B1CF-5D5AE96DAF8B}" presName="node" presStyleLbl="node1" presStyleIdx="3" presStyleCnt="4">
        <dgm:presLayoutVars>
          <dgm:bulletEnabled val="1"/>
        </dgm:presLayoutVars>
      </dgm:prSet>
      <dgm:spPr/>
    </dgm:pt>
    <dgm:pt modelId="{92B415AC-62ED-4EB7-97D1-F559759668B4}" type="pres">
      <dgm:prSet presAssocID="{F2E9A7EC-B31E-497E-98DD-FC60B3E94270}" presName="sibTrans" presStyleLbl="sibTrans2D1" presStyleIdx="3" presStyleCnt="4"/>
      <dgm:spPr/>
    </dgm:pt>
    <dgm:pt modelId="{65B907F8-D33C-40FF-A990-DE16F9CC2BDF}" type="pres">
      <dgm:prSet presAssocID="{F2E9A7EC-B31E-497E-98DD-FC60B3E94270}" presName="connectorText" presStyleLbl="sibTrans2D1" presStyleIdx="3" presStyleCnt="4"/>
      <dgm:spPr/>
    </dgm:pt>
  </dgm:ptLst>
  <dgm:cxnLst>
    <dgm:cxn modelId="{98839D04-A0A0-49B3-B2EE-B9E5BEB9566A}" type="presOf" srcId="{8D19D837-B4DC-43F7-884E-E528CDFEC2B5}" destId="{46C9CBC8-5D51-49E7-A117-6F99E09D6D60}" srcOrd="0" destOrd="1" presId="urn:microsoft.com/office/officeart/2005/8/layout/cycle7"/>
    <dgm:cxn modelId="{B9C2800E-C6DC-4F9C-9910-CFF82CC7E93A}" type="presOf" srcId="{F2E9A7EC-B31E-497E-98DD-FC60B3E94270}" destId="{92B415AC-62ED-4EB7-97D1-F559759668B4}" srcOrd="0" destOrd="0" presId="urn:microsoft.com/office/officeart/2005/8/layout/cycle7"/>
    <dgm:cxn modelId="{0D32821B-51BA-41A4-9051-B5754A844A3E}" type="presOf" srcId="{B6C68373-AE5F-4281-97D6-A1B583F2301E}" destId="{FD46F91F-A228-4CB4-B0AA-8F88971E22E8}" srcOrd="0" destOrd="0" presId="urn:microsoft.com/office/officeart/2005/8/layout/cycle7"/>
    <dgm:cxn modelId="{E7CBFB1C-261F-4615-85B5-967E02E3F43B}" type="presOf" srcId="{2F90DA6E-F2E9-44F2-B94B-3380119E626B}" destId="{697D23DD-3B29-4DCD-82E1-4F66B1174229}" srcOrd="1" destOrd="0" presId="urn:microsoft.com/office/officeart/2005/8/layout/cycle7"/>
    <dgm:cxn modelId="{115AE11E-664B-4447-BBEA-4DBBEC5DA815}" type="presOf" srcId="{9F4BB20D-8783-4790-A9E7-2FD3D2F16CFD}" destId="{A3DBC6C6-F315-479D-86C9-A18903DB0C6A}" srcOrd="0" destOrd="0" presId="urn:microsoft.com/office/officeart/2005/8/layout/cycle7"/>
    <dgm:cxn modelId="{6A450A2F-D227-46F8-89F1-8EDDA47C79B7}" type="presOf" srcId="{F2E9A7EC-B31E-497E-98DD-FC60B3E94270}" destId="{65B907F8-D33C-40FF-A990-DE16F9CC2BDF}" srcOrd="1" destOrd="0" presId="urn:microsoft.com/office/officeart/2005/8/layout/cycle7"/>
    <dgm:cxn modelId="{1019A039-A16C-4220-8B2E-14804137027C}" type="presOf" srcId="{EA846360-C59D-4A1C-AD6E-1DFD24491D4C}" destId="{46C9CBC8-5D51-49E7-A117-6F99E09D6D60}" srcOrd="0" destOrd="0" presId="urn:microsoft.com/office/officeart/2005/8/layout/cycle7"/>
    <dgm:cxn modelId="{CBDB1E3F-EF04-4255-83A2-E957429B2E1D}" type="presOf" srcId="{B80E90D7-DD0D-43D8-BA5F-90FB38B54724}" destId="{260A5D0F-D8E6-41BD-8E80-D333FA1E7C51}" srcOrd="0" destOrd="1" presId="urn:microsoft.com/office/officeart/2005/8/layout/cycle7"/>
    <dgm:cxn modelId="{FFF3565D-1D2B-472B-9A8A-08E719A4499E}" type="presOf" srcId="{2F90DA6E-F2E9-44F2-B94B-3380119E626B}" destId="{8CB2CFB9-3B7F-4DA1-BA9E-AF463A403AFE}" srcOrd="0" destOrd="0" presId="urn:microsoft.com/office/officeart/2005/8/layout/cycle7"/>
    <dgm:cxn modelId="{D981995D-6432-4003-A5A5-A6EF3A20A865}" type="presOf" srcId="{04539F04-32CD-4987-B042-1D634CACF024}" destId="{DE43A236-A408-43E8-B92F-7681FEAD40F6}" srcOrd="0" destOrd="0" presId="urn:microsoft.com/office/officeart/2005/8/layout/cycle7"/>
    <dgm:cxn modelId="{FBEAC650-931C-4BA1-A64B-1D6FFF6161F0}" srcId="{EA846360-C59D-4A1C-AD6E-1DFD24491D4C}" destId="{8D19D837-B4DC-43F7-884E-E528CDFEC2B5}" srcOrd="0" destOrd="0" parTransId="{6470A971-063B-4390-A9F9-43913483F27B}" sibTransId="{7B157775-F18A-4868-A2E1-0B92DB3C0C8A}"/>
    <dgm:cxn modelId="{5033B456-96E2-4F45-8012-A4652E3E936B}" srcId="{2DF4FAD2-4380-42B0-93EF-176E0C8BC747}" destId="{04539F04-32CD-4987-B042-1D634CACF024}" srcOrd="2" destOrd="0" parTransId="{B2A230A4-61B6-4626-B00D-CCBE814AF958}" sibTransId="{B6C68373-AE5F-4281-97D6-A1B583F2301E}"/>
    <dgm:cxn modelId="{8E402978-99DA-4360-AA48-05AA70573EE6}" type="presOf" srcId="{9F4BB20D-8783-4790-A9E7-2FD3D2F16CFD}" destId="{19C89347-6AC6-4C41-B729-863A0330DD5F}" srcOrd="1" destOrd="0" presId="urn:microsoft.com/office/officeart/2005/8/layout/cycle7"/>
    <dgm:cxn modelId="{64B2E07F-F46E-493B-B6A3-4A5AA613C703}" type="presOf" srcId="{F6BFB43F-6C69-4270-AD40-C26BD13674FC}" destId="{DE43A236-A408-43E8-B92F-7681FEAD40F6}" srcOrd="0" destOrd="1" presId="urn:microsoft.com/office/officeart/2005/8/layout/cycle7"/>
    <dgm:cxn modelId="{A64CFD8E-F321-4DC5-B103-53D4C0A7E549}" type="presOf" srcId="{1C9E3C37-D44E-4CE1-817C-AF41371D017F}" destId="{260A5D0F-D8E6-41BD-8E80-D333FA1E7C51}" srcOrd="0" destOrd="0" presId="urn:microsoft.com/office/officeart/2005/8/layout/cycle7"/>
    <dgm:cxn modelId="{E6312F95-A621-4407-941F-604ABED0D0A3}" type="presOf" srcId="{B6C68373-AE5F-4281-97D6-A1B583F2301E}" destId="{D55573FF-21CC-44B1-B0FA-2EDA6E528336}" srcOrd="1" destOrd="0" presId="urn:microsoft.com/office/officeart/2005/8/layout/cycle7"/>
    <dgm:cxn modelId="{DC6F2799-1B22-4B76-8A24-C91464BF24C5}" type="presOf" srcId="{24E2A408-4F5F-4F78-B1CF-5D5AE96DAF8B}" destId="{CFAA185E-7F47-4367-B374-711BF9827B02}" srcOrd="0" destOrd="0" presId="urn:microsoft.com/office/officeart/2005/8/layout/cycle7"/>
    <dgm:cxn modelId="{6F17F6BB-B820-4E1C-B7A2-100C7C77A651}" srcId="{04539F04-32CD-4987-B042-1D634CACF024}" destId="{F6BFB43F-6C69-4270-AD40-C26BD13674FC}" srcOrd="0" destOrd="0" parTransId="{A3200314-3ADF-4655-BA48-C365C6D0AEA5}" sibTransId="{CC5BDD3F-4492-464A-BAE4-7A8EC5B0BA12}"/>
    <dgm:cxn modelId="{A06B6ECD-0C71-4176-AB90-495A108E9877}" srcId="{2DF4FAD2-4380-42B0-93EF-176E0C8BC747}" destId="{EA846360-C59D-4A1C-AD6E-1DFD24491D4C}" srcOrd="1" destOrd="0" parTransId="{0B7D4B47-4B23-4173-B3A9-3D6F52CE8F39}" sibTransId="{2F90DA6E-F2E9-44F2-B94B-3380119E626B}"/>
    <dgm:cxn modelId="{F80CAFD2-2ABF-444C-BDBD-29F53A562E3B}" type="presOf" srcId="{72494769-601F-47AC-A0FB-3812FDFE79D1}" destId="{CFAA185E-7F47-4367-B374-711BF9827B02}" srcOrd="0" destOrd="1" presId="urn:microsoft.com/office/officeart/2005/8/layout/cycle7"/>
    <dgm:cxn modelId="{CE6EA3D8-A612-4A7E-A06C-53D847E03C28}" type="presOf" srcId="{2DF4FAD2-4380-42B0-93EF-176E0C8BC747}" destId="{1BFBA40F-1CAA-47CD-BFDC-E9FDB7CC800D}" srcOrd="0" destOrd="0" presId="urn:microsoft.com/office/officeart/2005/8/layout/cycle7"/>
    <dgm:cxn modelId="{BDD965E1-5DDC-4821-AF42-32C4FCEBD3E7}" srcId="{1C9E3C37-D44E-4CE1-817C-AF41371D017F}" destId="{B80E90D7-DD0D-43D8-BA5F-90FB38B54724}" srcOrd="0" destOrd="0" parTransId="{93BDF4F2-FDC9-45DC-9C07-04CAF775008B}" sibTransId="{61F6250E-E835-4E46-B96A-D3F78CDE411E}"/>
    <dgm:cxn modelId="{0E188AF3-A6C0-4322-900A-9379F19AF909}" srcId="{24E2A408-4F5F-4F78-B1CF-5D5AE96DAF8B}" destId="{72494769-601F-47AC-A0FB-3812FDFE79D1}" srcOrd="0" destOrd="0" parTransId="{95BCC008-898E-44D8-A117-AC7948BCCA24}" sibTransId="{999FE079-E7DA-41AA-97E3-EE489CB926D0}"/>
    <dgm:cxn modelId="{A7EBD0F5-D72C-4130-99B9-5E8BEFD0C004}" srcId="{2DF4FAD2-4380-42B0-93EF-176E0C8BC747}" destId="{24E2A408-4F5F-4F78-B1CF-5D5AE96DAF8B}" srcOrd="3" destOrd="0" parTransId="{D333B570-512A-495B-8D95-B5A5492EF178}" sibTransId="{F2E9A7EC-B31E-497E-98DD-FC60B3E94270}"/>
    <dgm:cxn modelId="{1F6ECEFF-99F1-4B5E-9B95-6DA9D97B28F5}" srcId="{2DF4FAD2-4380-42B0-93EF-176E0C8BC747}" destId="{1C9E3C37-D44E-4CE1-817C-AF41371D017F}" srcOrd="0" destOrd="0" parTransId="{75F81684-5A7F-4120-A072-D7485E253C3F}" sibTransId="{9F4BB20D-8783-4790-A9E7-2FD3D2F16CFD}"/>
    <dgm:cxn modelId="{42A39DEF-ADCA-4EE6-8D97-3A7E30280974}" type="presParOf" srcId="{1BFBA40F-1CAA-47CD-BFDC-E9FDB7CC800D}" destId="{260A5D0F-D8E6-41BD-8E80-D333FA1E7C51}" srcOrd="0" destOrd="0" presId="urn:microsoft.com/office/officeart/2005/8/layout/cycle7"/>
    <dgm:cxn modelId="{29CA4976-22E5-4255-B391-1ABD9EF3AC42}" type="presParOf" srcId="{1BFBA40F-1CAA-47CD-BFDC-E9FDB7CC800D}" destId="{A3DBC6C6-F315-479D-86C9-A18903DB0C6A}" srcOrd="1" destOrd="0" presId="urn:microsoft.com/office/officeart/2005/8/layout/cycle7"/>
    <dgm:cxn modelId="{A886D77C-ECA7-4732-A6A7-BCFE30520C5D}" type="presParOf" srcId="{A3DBC6C6-F315-479D-86C9-A18903DB0C6A}" destId="{19C89347-6AC6-4C41-B729-863A0330DD5F}" srcOrd="0" destOrd="0" presId="urn:microsoft.com/office/officeart/2005/8/layout/cycle7"/>
    <dgm:cxn modelId="{8B1EC382-A16F-4E3C-B97C-B1A02D053B9C}" type="presParOf" srcId="{1BFBA40F-1CAA-47CD-BFDC-E9FDB7CC800D}" destId="{46C9CBC8-5D51-49E7-A117-6F99E09D6D60}" srcOrd="2" destOrd="0" presId="urn:microsoft.com/office/officeart/2005/8/layout/cycle7"/>
    <dgm:cxn modelId="{DF58ECB4-FA68-4DED-B838-DCC321C9B71E}" type="presParOf" srcId="{1BFBA40F-1CAA-47CD-BFDC-E9FDB7CC800D}" destId="{8CB2CFB9-3B7F-4DA1-BA9E-AF463A403AFE}" srcOrd="3" destOrd="0" presId="urn:microsoft.com/office/officeart/2005/8/layout/cycle7"/>
    <dgm:cxn modelId="{AB58BFAF-E251-4EA6-AB56-F220827D945A}" type="presParOf" srcId="{8CB2CFB9-3B7F-4DA1-BA9E-AF463A403AFE}" destId="{697D23DD-3B29-4DCD-82E1-4F66B1174229}" srcOrd="0" destOrd="0" presId="urn:microsoft.com/office/officeart/2005/8/layout/cycle7"/>
    <dgm:cxn modelId="{03B6E9EC-0FB9-4504-95C6-62053460A664}" type="presParOf" srcId="{1BFBA40F-1CAA-47CD-BFDC-E9FDB7CC800D}" destId="{DE43A236-A408-43E8-B92F-7681FEAD40F6}" srcOrd="4" destOrd="0" presId="urn:microsoft.com/office/officeart/2005/8/layout/cycle7"/>
    <dgm:cxn modelId="{B1786930-D12D-4ABD-B357-208EDA4FB4BA}" type="presParOf" srcId="{1BFBA40F-1CAA-47CD-BFDC-E9FDB7CC800D}" destId="{FD46F91F-A228-4CB4-B0AA-8F88971E22E8}" srcOrd="5" destOrd="0" presId="urn:microsoft.com/office/officeart/2005/8/layout/cycle7"/>
    <dgm:cxn modelId="{6042BBEE-D422-4595-B049-58167B9DA5D6}" type="presParOf" srcId="{FD46F91F-A228-4CB4-B0AA-8F88971E22E8}" destId="{D55573FF-21CC-44B1-B0FA-2EDA6E528336}" srcOrd="0" destOrd="0" presId="urn:microsoft.com/office/officeart/2005/8/layout/cycle7"/>
    <dgm:cxn modelId="{DC2822D3-2974-4068-9C61-3F3909AD3526}" type="presParOf" srcId="{1BFBA40F-1CAA-47CD-BFDC-E9FDB7CC800D}" destId="{CFAA185E-7F47-4367-B374-711BF9827B02}" srcOrd="6" destOrd="0" presId="urn:microsoft.com/office/officeart/2005/8/layout/cycle7"/>
    <dgm:cxn modelId="{AA6013C2-8132-4B7D-9D40-BEF0A4AD66EC}" type="presParOf" srcId="{1BFBA40F-1CAA-47CD-BFDC-E9FDB7CC800D}" destId="{92B415AC-62ED-4EB7-97D1-F559759668B4}" srcOrd="7" destOrd="0" presId="urn:microsoft.com/office/officeart/2005/8/layout/cycle7"/>
    <dgm:cxn modelId="{6CD10BF1-B721-4B17-BFEC-2C2C059444D6}" type="presParOf" srcId="{92B415AC-62ED-4EB7-97D1-F559759668B4}" destId="{65B907F8-D33C-40FF-A990-DE16F9CC2BD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9B6EB-21A2-4009-8800-0F9FAB7CC04A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</dgm:pt>
    <dgm:pt modelId="{3E08D00E-407D-43FA-A616-4D0E3AA1C9BB}">
      <dgm:prSet phldrT="[Texto]" custT="1"/>
      <dgm:spPr>
        <a:xfrm>
          <a:off x="3635472" y="3237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Socialización de la propuesta de procesos de monitoreo con IGED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Incorporación de procesos de monitoreo que demandan las IGED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Propuesta definitiva de procesos de monitoreo 2021 con SIMON</a:t>
          </a:r>
        </a:p>
      </dgm:t>
    </dgm:pt>
    <dgm:pt modelId="{BE2DAB70-0D3A-4854-8751-76DFFB90745F}" type="parTrans" cxnId="{3F3C7623-CE98-4160-B692-BC569933F408}">
      <dgm:prSet/>
      <dgm:spPr/>
      <dgm:t>
        <a:bodyPr/>
        <a:lstStyle/>
        <a:p>
          <a:endParaRPr lang="es-PE" sz="1200"/>
        </a:p>
      </dgm:t>
    </dgm:pt>
    <dgm:pt modelId="{51D7C27D-A7A6-48BC-BDC2-2913BB3623D2}" type="sibTrans" cxnId="{3F3C7623-CE98-4160-B692-BC569933F408}">
      <dgm:prSet custT="1"/>
      <dgm:spPr>
        <a:xfrm>
          <a:off x="5649602" y="562296"/>
          <a:ext cx="433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1B22AA-38BA-4638-8D86-2CC72889BC61}">
      <dgm:prSet phldrT="[Texto]" custT="1"/>
      <dgm:spPr>
        <a:xfrm>
          <a:off x="1155879" y="1676458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Construcción conjunta de los instrumentos y protocolos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Involucramiento de las Direcciones del MINEDU y especialistas de las IGED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Instrumentos y protocolos de monitoreo</a:t>
          </a:r>
          <a:endParaRPr lang="es-PE" sz="12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7552D14-0DAF-4C5B-91D8-0D21F27EE2E5}" type="parTrans" cxnId="{2B91ACBF-06DE-4EDF-B836-8A9BEF27431D}">
      <dgm:prSet/>
      <dgm:spPr/>
      <dgm:t>
        <a:bodyPr/>
        <a:lstStyle/>
        <a:p>
          <a:endParaRPr lang="es-PE" sz="1200"/>
        </a:p>
      </dgm:t>
    </dgm:pt>
    <dgm:pt modelId="{10BBECBA-FA2C-46BB-8D30-8704F37A2A2E}" type="sibTrans" cxnId="{2B91ACBF-06DE-4EDF-B836-8A9BEF27431D}">
      <dgm:prSet custT="1"/>
      <dgm:spPr>
        <a:xfrm>
          <a:off x="3170008" y="2235517"/>
          <a:ext cx="433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D1B754D-9A1B-4364-8078-254ED187104D}">
      <dgm:prSet custT="1"/>
      <dgm:spPr>
        <a:xfrm>
          <a:off x="3635472" y="1676458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Configuración del instrumento y plan en SIMON</a:t>
          </a:r>
        </a:p>
        <a:p>
          <a:pPr>
            <a:buNone/>
          </a:pPr>
          <a:r>
            <a:rPr lang="es-ES" sz="12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Equipo monitoreo DAGED/IGED</a:t>
          </a:r>
        </a:p>
        <a:p>
          <a:pPr>
            <a:buNone/>
          </a:pPr>
          <a:r>
            <a:rPr lang="es-ES" sz="1200" b="1" i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Planes de monitoreo en SIMON</a:t>
          </a:r>
        </a:p>
        <a:p>
          <a:pPr>
            <a:buNone/>
          </a:pPr>
          <a:endParaRPr lang="es-PE" sz="12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5789F8D-E9FB-4CD5-8794-68C2A990EABB}" type="parTrans" cxnId="{CF246807-2FBE-4CF7-92A3-CCDA5909ADE5}">
      <dgm:prSet/>
      <dgm:spPr/>
      <dgm:t>
        <a:bodyPr/>
        <a:lstStyle/>
        <a:p>
          <a:endParaRPr lang="es-PE" sz="1200"/>
        </a:p>
      </dgm:t>
    </dgm:pt>
    <dgm:pt modelId="{05825297-EF94-43BC-8ED2-B80C08824914}" type="sibTrans" cxnId="{CF246807-2FBE-4CF7-92A3-CCDA5909ADE5}">
      <dgm:prSet custT="1"/>
      <dgm:spPr>
        <a:xfrm>
          <a:off x="5649602" y="2235517"/>
          <a:ext cx="433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1ED0ABA-0E38-435D-9023-4351296715E5}">
      <dgm:prSet custT="1"/>
      <dgm:spPr>
        <a:xfrm>
          <a:off x="6115066" y="1676458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Programación del monitoreo DRE/UGEL/IE</a:t>
          </a:r>
        </a:p>
        <a:p>
          <a:pPr>
            <a:buNone/>
          </a:pPr>
          <a:r>
            <a:rPr lang="es-ES" sz="12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Especialistas de las DRE/UGEL/Director I.E</a:t>
          </a:r>
        </a:p>
        <a:p>
          <a:pPr>
            <a:buNone/>
          </a:pPr>
          <a:r>
            <a:rPr lang="es-ES" sz="1200" b="0" i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Visitas programadas en SIMON</a:t>
          </a:r>
        </a:p>
      </dgm:t>
    </dgm:pt>
    <dgm:pt modelId="{068FE574-0A23-4FA0-A456-A75AA8AEA2FD}" type="parTrans" cxnId="{0014EC4A-E46C-4098-A2EC-B9B38BEF9F1C}">
      <dgm:prSet/>
      <dgm:spPr/>
      <dgm:t>
        <a:bodyPr/>
        <a:lstStyle/>
        <a:p>
          <a:endParaRPr lang="es-PE" sz="1200"/>
        </a:p>
      </dgm:t>
    </dgm:pt>
    <dgm:pt modelId="{99BEF83D-00F0-4513-97B3-74CB5F0BEEB0}" type="sibTrans" cxnId="{0014EC4A-E46C-4098-A2EC-B9B38BEF9F1C}">
      <dgm:prSet custT="1"/>
      <dgm:spPr>
        <a:xfrm>
          <a:off x="2163844" y="2884216"/>
          <a:ext cx="4959186" cy="433063"/>
        </a:xfrm>
        <a:custGeom>
          <a:avLst/>
          <a:gdLst/>
          <a:ahLst/>
          <a:cxnLst/>
          <a:rect l="0" t="0" r="0" b="0"/>
          <a:pathLst>
            <a:path>
              <a:moveTo>
                <a:pt x="4959186" y="0"/>
              </a:moveTo>
              <a:lnTo>
                <a:pt x="4959186" y="233631"/>
              </a:lnTo>
              <a:lnTo>
                <a:pt x="0" y="233631"/>
              </a:lnTo>
              <a:lnTo>
                <a:pt x="0" y="433063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F3B8AF-F51E-431D-8E12-C53201FC8F8A}">
      <dgm:prSet custT="1"/>
      <dgm:spPr>
        <a:xfrm>
          <a:off x="1155879" y="3349680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Ejecución del monitoreo</a:t>
          </a:r>
        </a:p>
        <a:p>
          <a:pPr>
            <a:buNone/>
          </a:pPr>
          <a:r>
            <a:rPr lang="es-ES" sz="12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Equipo especialsistas de la DRE/ las UGEL/Diector de la I.E</a:t>
          </a:r>
        </a:p>
        <a:p>
          <a:pPr>
            <a:buNone/>
          </a:pPr>
          <a:r>
            <a:rPr lang="es-ES" sz="1200" b="1" i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Registro de información en SIMON</a:t>
          </a:r>
        </a:p>
      </dgm:t>
    </dgm:pt>
    <dgm:pt modelId="{2A4DCE0D-5DB5-4AA4-ACD7-4C6C06CAF000}" type="parTrans" cxnId="{F3894636-C0ED-4CE5-B06B-98678654B631}">
      <dgm:prSet/>
      <dgm:spPr/>
      <dgm:t>
        <a:bodyPr/>
        <a:lstStyle/>
        <a:p>
          <a:endParaRPr lang="es-PE" sz="1200"/>
        </a:p>
      </dgm:t>
    </dgm:pt>
    <dgm:pt modelId="{C21672EF-F38F-4664-8D25-3CEA5A4D2299}" type="sibTrans" cxnId="{F3894636-C0ED-4CE5-B06B-98678654B631}">
      <dgm:prSet custT="1"/>
      <dgm:spPr>
        <a:xfrm>
          <a:off x="3170008" y="3908738"/>
          <a:ext cx="433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468A7A-A08D-4C2F-B975-9C8E3EF45E83}">
      <dgm:prSet custT="1"/>
      <dgm:spPr>
        <a:xfrm>
          <a:off x="3635472" y="3349680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Análisis de los resultados del monitoreo</a:t>
          </a:r>
        </a:p>
        <a:p>
          <a:pPr>
            <a:buNone/>
          </a:pPr>
          <a:r>
            <a:rPr lang="es-ES" sz="12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Equipo especialsistas de la DRE/ las UGEL/Diector de la I.E</a:t>
          </a:r>
        </a:p>
        <a:p>
          <a:pPr>
            <a:buNone/>
          </a:pPr>
          <a:r>
            <a:rPr lang="es-ES" sz="1200" b="1" i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Reportes y acciones de mejora</a:t>
          </a:r>
          <a:endParaRPr lang="es-PE" sz="1200" b="1" i="1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gm:t>
    </dgm:pt>
    <dgm:pt modelId="{B4AA4DC0-7A05-4F7F-99D8-A190BA63542A}" type="parTrans" cxnId="{7B31E035-25B4-4DA3-A2FA-85A00456284C}">
      <dgm:prSet/>
      <dgm:spPr/>
      <dgm:t>
        <a:bodyPr/>
        <a:lstStyle/>
        <a:p>
          <a:endParaRPr lang="es-PE" sz="1200"/>
        </a:p>
      </dgm:t>
    </dgm:pt>
    <dgm:pt modelId="{52AF543C-9118-4E17-AFAB-3CAA2B251B51}" type="sibTrans" cxnId="{7B31E035-25B4-4DA3-A2FA-85A00456284C}">
      <dgm:prSet/>
      <dgm:spPr/>
      <dgm:t>
        <a:bodyPr/>
        <a:lstStyle/>
        <a:p>
          <a:endParaRPr lang="es-PE" sz="1200"/>
        </a:p>
      </dgm:t>
    </dgm:pt>
    <dgm:pt modelId="{DC18D032-835D-4BEC-9F99-5A8AD6CCB484}">
      <dgm:prSet custT="1"/>
      <dgm:spPr>
        <a:xfrm>
          <a:off x="1155879" y="3237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Identificación de procesos de monitoreo</a:t>
          </a:r>
        </a:p>
        <a:p>
          <a:pPr algn="just">
            <a:buNone/>
          </a:pPr>
          <a:r>
            <a:rPr lang="es-PE" sz="12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Prioridades de la gestión y la política edcuativa (Normas Técnicas) Demandas</a:t>
          </a:r>
        </a:p>
        <a:p>
          <a:pPr algn="just">
            <a:buNone/>
          </a:pPr>
          <a:r>
            <a:rPr lang="es-PE" sz="1200" b="1" i="1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Propuesta de procesos de monitoreo</a:t>
          </a:r>
        </a:p>
      </dgm:t>
    </dgm:pt>
    <dgm:pt modelId="{21231061-7BFC-4D68-88F4-E100FE6496DE}" type="parTrans" cxnId="{45552C8E-4C10-442E-83CC-75EA247AEE5A}">
      <dgm:prSet/>
      <dgm:spPr/>
      <dgm:t>
        <a:bodyPr/>
        <a:lstStyle/>
        <a:p>
          <a:endParaRPr lang="es-PE" sz="1200"/>
        </a:p>
      </dgm:t>
    </dgm:pt>
    <dgm:pt modelId="{2B63CA4A-F349-4A7B-B842-491E0D04A834}" type="sibTrans" cxnId="{45552C8E-4C10-442E-83CC-75EA247AEE5A}">
      <dgm:prSet custT="1"/>
      <dgm:spPr>
        <a:xfrm>
          <a:off x="3170008" y="562296"/>
          <a:ext cx="433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BFF58B-51DB-4FFD-BD58-45FA4F107F92}">
      <dgm:prSet custT="1"/>
      <dgm:spPr>
        <a:xfrm>
          <a:off x="6115066" y="3237"/>
          <a:ext cx="2015929" cy="12095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Definción de indicadores y metodología de monitoreo</a:t>
          </a:r>
        </a:p>
        <a:p>
          <a:pPr algn="l">
            <a:buNone/>
          </a:pPr>
          <a:r>
            <a:rPr lang="es-ES" sz="1200" b="0" i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Construcción conjunta con las IGED</a:t>
          </a:r>
        </a:p>
        <a:p>
          <a:pPr algn="l">
            <a:buNone/>
          </a:pPr>
          <a:r>
            <a:rPr lang="es-ES" sz="1200" b="1" i="1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Fichas técnicas de los procesos de monitoreo</a:t>
          </a:r>
          <a:endParaRPr lang="es-PE" sz="1200">
            <a:solidFill>
              <a:srgbClr val="70AD47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0B78F3E-E8B5-45C1-8D7A-7B802FA5C9CA}" type="parTrans" cxnId="{4CBD241D-971F-4F6C-9865-4184CBF7BE7C}">
      <dgm:prSet/>
      <dgm:spPr/>
      <dgm:t>
        <a:bodyPr/>
        <a:lstStyle/>
        <a:p>
          <a:endParaRPr lang="es-PE"/>
        </a:p>
      </dgm:t>
    </dgm:pt>
    <dgm:pt modelId="{295A25EB-AE13-422B-907A-807D50655DE6}" type="sibTrans" cxnId="{4CBD241D-971F-4F6C-9865-4184CBF7BE7C}">
      <dgm:prSet/>
      <dgm:spPr>
        <a:xfrm>
          <a:off x="2163844" y="1210994"/>
          <a:ext cx="4959186" cy="433063"/>
        </a:xfrm>
        <a:custGeom>
          <a:avLst/>
          <a:gdLst/>
          <a:ahLst/>
          <a:cxnLst/>
          <a:rect l="0" t="0" r="0" b="0"/>
          <a:pathLst>
            <a:path>
              <a:moveTo>
                <a:pt x="4959186" y="0"/>
              </a:moveTo>
              <a:lnTo>
                <a:pt x="4959186" y="233631"/>
              </a:lnTo>
              <a:lnTo>
                <a:pt x="0" y="233631"/>
              </a:lnTo>
              <a:lnTo>
                <a:pt x="0" y="433063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P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95B865A-90C7-4356-93A0-D1EA16657DFA}">
      <dgm:prSet custT="1"/>
      <dgm:spPr/>
      <dgm:t>
        <a:bodyPr/>
        <a:lstStyle/>
        <a:p>
          <a:r>
            <a:rPr lang="es-ES" sz="12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Socialización de resultados del monitoreo</a:t>
          </a:r>
        </a:p>
        <a:p>
          <a:pPr>
            <a:buNone/>
          </a:pPr>
          <a:r>
            <a:rPr lang="es-ES" sz="12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 Direcciones del MINEDU</a:t>
          </a:r>
        </a:p>
      </dgm:t>
    </dgm:pt>
    <dgm:pt modelId="{2BF3EF67-3594-49BE-AF06-1807D65FCB36}" type="parTrans" cxnId="{EFC2BF4A-177E-4C7F-AAA1-FFDB49C97146}">
      <dgm:prSet/>
      <dgm:spPr/>
      <dgm:t>
        <a:bodyPr/>
        <a:lstStyle/>
        <a:p>
          <a:endParaRPr lang="es-PE"/>
        </a:p>
      </dgm:t>
    </dgm:pt>
    <dgm:pt modelId="{661E3362-092F-4897-BC43-23F0A7DB1EC6}" type="sibTrans" cxnId="{EFC2BF4A-177E-4C7F-AAA1-FFDB49C97146}">
      <dgm:prSet/>
      <dgm:spPr/>
      <dgm:t>
        <a:bodyPr/>
        <a:lstStyle/>
        <a:p>
          <a:endParaRPr lang="es-PE"/>
        </a:p>
      </dgm:t>
    </dgm:pt>
    <dgm:pt modelId="{52D27E95-6875-49F0-AF33-EA43EC8E29FE}" type="pres">
      <dgm:prSet presAssocID="{14A9B6EB-21A2-4009-8800-0F9FAB7CC04A}" presName="Name0" presStyleCnt="0">
        <dgm:presLayoutVars>
          <dgm:dir/>
          <dgm:resizeHandles val="exact"/>
        </dgm:presLayoutVars>
      </dgm:prSet>
      <dgm:spPr/>
    </dgm:pt>
    <dgm:pt modelId="{27B0A72D-7757-41CE-91FF-27DC95D7890E}" type="pres">
      <dgm:prSet presAssocID="{DC18D032-835D-4BEC-9F99-5A8AD6CCB484}" presName="node" presStyleLbl="node1" presStyleIdx="0" presStyleCnt="9" custLinFactNeighborX="-970">
        <dgm:presLayoutVars>
          <dgm:bulletEnabled val="1"/>
        </dgm:presLayoutVars>
      </dgm:prSet>
      <dgm:spPr/>
    </dgm:pt>
    <dgm:pt modelId="{24165441-7AE7-4833-AC1A-6E5BB0D7816B}" type="pres">
      <dgm:prSet presAssocID="{2B63CA4A-F349-4A7B-B842-491E0D04A834}" presName="sibTrans" presStyleLbl="sibTrans1D1" presStyleIdx="0" presStyleCnt="8"/>
      <dgm:spPr/>
    </dgm:pt>
    <dgm:pt modelId="{FFBF0AAA-A624-4764-B761-87792E03E8A9}" type="pres">
      <dgm:prSet presAssocID="{2B63CA4A-F349-4A7B-B842-491E0D04A834}" presName="connectorText" presStyleLbl="sibTrans1D1" presStyleIdx="0" presStyleCnt="8"/>
      <dgm:spPr/>
    </dgm:pt>
    <dgm:pt modelId="{9ECA4507-653A-412F-9710-63731DF885BE}" type="pres">
      <dgm:prSet presAssocID="{3E08D00E-407D-43FA-A616-4D0E3AA1C9BB}" presName="node" presStyleLbl="node1" presStyleIdx="1" presStyleCnt="9" custLinFactNeighborX="-970">
        <dgm:presLayoutVars>
          <dgm:bulletEnabled val="1"/>
        </dgm:presLayoutVars>
      </dgm:prSet>
      <dgm:spPr/>
    </dgm:pt>
    <dgm:pt modelId="{3F19FBE4-DDEC-49CF-B69B-D94A6057FCAD}" type="pres">
      <dgm:prSet presAssocID="{51D7C27D-A7A6-48BC-BDC2-2913BB3623D2}" presName="sibTrans" presStyleLbl="sibTrans1D1" presStyleIdx="1" presStyleCnt="8"/>
      <dgm:spPr/>
    </dgm:pt>
    <dgm:pt modelId="{1069D21B-170E-4CED-9EAE-D9926BBA9C48}" type="pres">
      <dgm:prSet presAssocID="{51D7C27D-A7A6-48BC-BDC2-2913BB3623D2}" presName="connectorText" presStyleLbl="sibTrans1D1" presStyleIdx="1" presStyleCnt="8"/>
      <dgm:spPr/>
    </dgm:pt>
    <dgm:pt modelId="{4ABA3769-F0B4-41FF-9522-CE09D3B3A3C8}" type="pres">
      <dgm:prSet presAssocID="{7ABFF58B-51DB-4FFD-BD58-45FA4F107F92}" presName="node" presStyleLbl="node1" presStyleIdx="2" presStyleCnt="9" custLinFactNeighborX="-970">
        <dgm:presLayoutVars>
          <dgm:bulletEnabled val="1"/>
        </dgm:presLayoutVars>
      </dgm:prSet>
      <dgm:spPr/>
    </dgm:pt>
    <dgm:pt modelId="{71F4721F-AE18-40F3-9FDC-9B4C7C23CA36}" type="pres">
      <dgm:prSet presAssocID="{295A25EB-AE13-422B-907A-807D50655DE6}" presName="sibTrans" presStyleLbl="sibTrans1D1" presStyleIdx="2" presStyleCnt="8"/>
      <dgm:spPr/>
    </dgm:pt>
    <dgm:pt modelId="{1E8DA9FF-6E9B-45D3-A33A-A8593BFCE158}" type="pres">
      <dgm:prSet presAssocID="{295A25EB-AE13-422B-907A-807D50655DE6}" presName="connectorText" presStyleLbl="sibTrans1D1" presStyleIdx="2" presStyleCnt="8"/>
      <dgm:spPr/>
    </dgm:pt>
    <dgm:pt modelId="{98F4717D-A0F1-4C51-9E5B-51E04FF71E33}" type="pres">
      <dgm:prSet presAssocID="{9E1B22AA-38BA-4638-8D86-2CC72889BC61}" presName="node" presStyleLbl="node1" presStyleIdx="3" presStyleCnt="9" custLinFactNeighborX="-970">
        <dgm:presLayoutVars>
          <dgm:bulletEnabled val="1"/>
        </dgm:presLayoutVars>
      </dgm:prSet>
      <dgm:spPr/>
    </dgm:pt>
    <dgm:pt modelId="{F9EBFDCE-677D-4309-8F47-DF9492BF7064}" type="pres">
      <dgm:prSet presAssocID="{10BBECBA-FA2C-46BB-8D30-8704F37A2A2E}" presName="sibTrans" presStyleLbl="sibTrans1D1" presStyleIdx="3" presStyleCnt="8"/>
      <dgm:spPr/>
    </dgm:pt>
    <dgm:pt modelId="{96A8D602-241F-4A3A-AE7B-0C00A25B0EC4}" type="pres">
      <dgm:prSet presAssocID="{10BBECBA-FA2C-46BB-8D30-8704F37A2A2E}" presName="connectorText" presStyleLbl="sibTrans1D1" presStyleIdx="3" presStyleCnt="8"/>
      <dgm:spPr/>
    </dgm:pt>
    <dgm:pt modelId="{00CFC258-24EF-4671-8D74-FA54E6BA87A3}" type="pres">
      <dgm:prSet presAssocID="{FD1B754D-9A1B-4364-8078-254ED187104D}" presName="node" presStyleLbl="node1" presStyleIdx="4" presStyleCnt="9" custLinFactNeighborX="-970">
        <dgm:presLayoutVars>
          <dgm:bulletEnabled val="1"/>
        </dgm:presLayoutVars>
      </dgm:prSet>
      <dgm:spPr/>
    </dgm:pt>
    <dgm:pt modelId="{349AA59C-0ED6-4D76-B820-F8E4E497EBC4}" type="pres">
      <dgm:prSet presAssocID="{05825297-EF94-43BC-8ED2-B80C08824914}" presName="sibTrans" presStyleLbl="sibTrans1D1" presStyleIdx="4" presStyleCnt="8"/>
      <dgm:spPr/>
    </dgm:pt>
    <dgm:pt modelId="{3297424A-44D1-4B99-AA04-496ECE03C9DE}" type="pres">
      <dgm:prSet presAssocID="{05825297-EF94-43BC-8ED2-B80C08824914}" presName="connectorText" presStyleLbl="sibTrans1D1" presStyleIdx="4" presStyleCnt="8"/>
      <dgm:spPr/>
    </dgm:pt>
    <dgm:pt modelId="{513978E3-73F4-4D24-9EF9-C32C73DECD69}" type="pres">
      <dgm:prSet presAssocID="{31ED0ABA-0E38-435D-9023-4351296715E5}" presName="node" presStyleLbl="node1" presStyleIdx="5" presStyleCnt="9" custLinFactNeighborX="-970">
        <dgm:presLayoutVars>
          <dgm:bulletEnabled val="1"/>
        </dgm:presLayoutVars>
      </dgm:prSet>
      <dgm:spPr/>
    </dgm:pt>
    <dgm:pt modelId="{2C1DC23C-9F0D-4820-B5B0-649404CD0AAB}" type="pres">
      <dgm:prSet presAssocID="{99BEF83D-00F0-4513-97B3-74CB5F0BEEB0}" presName="sibTrans" presStyleLbl="sibTrans1D1" presStyleIdx="5" presStyleCnt="8"/>
      <dgm:spPr/>
    </dgm:pt>
    <dgm:pt modelId="{928FFE84-0E55-45F1-841D-036D15E4E853}" type="pres">
      <dgm:prSet presAssocID="{99BEF83D-00F0-4513-97B3-74CB5F0BEEB0}" presName="connectorText" presStyleLbl="sibTrans1D1" presStyleIdx="5" presStyleCnt="8"/>
      <dgm:spPr/>
    </dgm:pt>
    <dgm:pt modelId="{FC17FC68-D5EB-44EA-9DDB-FB58B20440F9}" type="pres">
      <dgm:prSet presAssocID="{63F3B8AF-F51E-431D-8E12-C53201FC8F8A}" presName="node" presStyleLbl="node1" presStyleIdx="6" presStyleCnt="9" custLinFactNeighborX="-970">
        <dgm:presLayoutVars>
          <dgm:bulletEnabled val="1"/>
        </dgm:presLayoutVars>
      </dgm:prSet>
      <dgm:spPr/>
    </dgm:pt>
    <dgm:pt modelId="{1D12A447-76EA-4226-B93A-C2E6F6977BCE}" type="pres">
      <dgm:prSet presAssocID="{C21672EF-F38F-4664-8D25-3CEA5A4D2299}" presName="sibTrans" presStyleLbl="sibTrans1D1" presStyleIdx="6" presStyleCnt="8"/>
      <dgm:spPr/>
    </dgm:pt>
    <dgm:pt modelId="{84CF52DB-9B45-4ACA-A49C-20E29F644388}" type="pres">
      <dgm:prSet presAssocID="{C21672EF-F38F-4664-8D25-3CEA5A4D2299}" presName="connectorText" presStyleLbl="sibTrans1D1" presStyleIdx="6" presStyleCnt="8"/>
      <dgm:spPr/>
    </dgm:pt>
    <dgm:pt modelId="{1A93AE4F-C6FD-49A3-8A45-735F04E828C1}" type="pres">
      <dgm:prSet presAssocID="{41468A7A-A08D-4C2F-B975-9C8E3EF45E83}" presName="node" presStyleLbl="node1" presStyleIdx="7" presStyleCnt="9" custLinFactNeighborX="0">
        <dgm:presLayoutVars>
          <dgm:bulletEnabled val="1"/>
        </dgm:presLayoutVars>
      </dgm:prSet>
      <dgm:spPr/>
    </dgm:pt>
    <dgm:pt modelId="{4670F998-36D3-401D-AA93-4661BC93F2F8}" type="pres">
      <dgm:prSet presAssocID="{52AF543C-9118-4E17-AFAB-3CAA2B251B51}" presName="sibTrans" presStyleLbl="sibTrans1D1" presStyleIdx="7" presStyleCnt="8"/>
      <dgm:spPr/>
    </dgm:pt>
    <dgm:pt modelId="{5FAC8380-BC46-4380-9F6F-8451478EC396}" type="pres">
      <dgm:prSet presAssocID="{52AF543C-9118-4E17-AFAB-3CAA2B251B51}" presName="connectorText" presStyleLbl="sibTrans1D1" presStyleIdx="7" presStyleCnt="8"/>
      <dgm:spPr/>
    </dgm:pt>
    <dgm:pt modelId="{27E0D9F9-B750-4E04-B7BF-334ED1E21A9C}" type="pres">
      <dgm:prSet presAssocID="{095B865A-90C7-4356-93A0-D1EA16657DFA}" presName="node" presStyleLbl="node1" presStyleIdx="8" presStyleCnt="9">
        <dgm:presLayoutVars>
          <dgm:bulletEnabled val="1"/>
        </dgm:presLayoutVars>
      </dgm:prSet>
      <dgm:spPr/>
    </dgm:pt>
  </dgm:ptLst>
  <dgm:cxnLst>
    <dgm:cxn modelId="{CF246807-2FBE-4CF7-92A3-CCDA5909ADE5}" srcId="{14A9B6EB-21A2-4009-8800-0F9FAB7CC04A}" destId="{FD1B754D-9A1B-4364-8078-254ED187104D}" srcOrd="4" destOrd="0" parTransId="{45789F8D-E9FB-4CD5-8794-68C2A990EABB}" sibTransId="{05825297-EF94-43BC-8ED2-B80C08824914}"/>
    <dgm:cxn modelId="{05C3F00A-563C-4A69-8812-B8716D9A007A}" type="presOf" srcId="{3E08D00E-407D-43FA-A616-4D0E3AA1C9BB}" destId="{9ECA4507-653A-412F-9710-63731DF885BE}" srcOrd="0" destOrd="0" presId="urn:microsoft.com/office/officeart/2005/8/layout/bProcess3"/>
    <dgm:cxn modelId="{994B5715-34EC-46AC-8E01-21B5C31A7DCC}" type="presOf" srcId="{2B63CA4A-F349-4A7B-B842-491E0D04A834}" destId="{24165441-7AE7-4833-AC1A-6E5BB0D7816B}" srcOrd="0" destOrd="0" presId="urn:microsoft.com/office/officeart/2005/8/layout/bProcess3"/>
    <dgm:cxn modelId="{75B39217-69E4-470F-BA2E-7CC0748E023B}" type="presOf" srcId="{05825297-EF94-43BC-8ED2-B80C08824914}" destId="{349AA59C-0ED6-4D76-B820-F8E4E497EBC4}" srcOrd="0" destOrd="0" presId="urn:microsoft.com/office/officeart/2005/8/layout/bProcess3"/>
    <dgm:cxn modelId="{166A141C-979C-4590-9929-EBAEB0B61D2A}" type="presOf" srcId="{295A25EB-AE13-422B-907A-807D50655DE6}" destId="{1E8DA9FF-6E9B-45D3-A33A-A8593BFCE158}" srcOrd="1" destOrd="0" presId="urn:microsoft.com/office/officeart/2005/8/layout/bProcess3"/>
    <dgm:cxn modelId="{4CBD241D-971F-4F6C-9865-4184CBF7BE7C}" srcId="{14A9B6EB-21A2-4009-8800-0F9FAB7CC04A}" destId="{7ABFF58B-51DB-4FFD-BD58-45FA4F107F92}" srcOrd="2" destOrd="0" parTransId="{80B78F3E-E8B5-45C1-8D7A-7B802FA5C9CA}" sibTransId="{295A25EB-AE13-422B-907A-807D50655DE6}"/>
    <dgm:cxn modelId="{3F3C7623-CE98-4160-B692-BC569933F408}" srcId="{14A9B6EB-21A2-4009-8800-0F9FAB7CC04A}" destId="{3E08D00E-407D-43FA-A616-4D0E3AA1C9BB}" srcOrd="1" destOrd="0" parTransId="{BE2DAB70-0D3A-4854-8751-76DFFB90745F}" sibTransId="{51D7C27D-A7A6-48BC-BDC2-2913BB3623D2}"/>
    <dgm:cxn modelId="{7B31E035-25B4-4DA3-A2FA-85A00456284C}" srcId="{14A9B6EB-21A2-4009-8800-0F9FAB7CC04A}" destId="{41468A7A-A08D-4C2F-B975-9C8E3EF45E83}" srcOrd="7" destOrd="0" parTransId="{B4AA4DC0-7A05-4F7F-99D8-A190BA63542A}" sibTransId="{52AF543C-9118-4E17-AFAB-3CAA2B251B51}"/>
    <dgm:cxn modelId="{F3894636-C0ED-4CE5-B06B-98678654B631}" srcId="{14A9B6EB-21A2-4009-8800-0F9FAB7CC04A}" destId="{63F3B8AF-F51E-431D-8E12-C53201FC8F8A}" srcOrd="6" destOrd="0" parTransId="{2A4DCE0D-5DB5-4AA4-ACD7-4C6C06CAF000}" sibTransId="{C21672EF-F38F-4664-8D25-3CEA5A4D2299}"/>
    <dgm:cxn modelId="{BA195F37-77BC-472A-8264-CA32D1C88BA1}" type="presOf" srcId="{095B865A-90C7-4356-93A0-D1EA16657DFA}" destId="{27E0D9F9-B750-4E04-B7BF-334ED1E21A9C}" srcOrd="0" destOrd="0" presId="urn:microsoft.com/office/officeart/2005/8/layout/bProcess3"/>
    <dgm:cxn modelId="{5B315963-9511-4997-BCB4-2DF79918A525}" type="presOf" srcId="{41468A7A-A08D-4C2F-B975-9C8E3EF45E83}" destId="{1A93AE4F-C6FD-49A3-8A45-735F04E828C1}" srcOrd="0" destOrd="0" presId="urn:microsoft.com/office/officeart/2005/8/layout/bProcess3"/>
    <dgm:cxn modelId="{8DF5DD43-76C9-4942-BF7F-BB2782A06351}" type="presOf" srcId="{DC18D032-835D-4BEC-9F99-5A8AD6CCB484}" destId="{27B0A72D-7757-41CE-91FF-27DC95D7890E}" srcOrd="0" destOrd="0" presId="urn:microsoft.com/office/officeart/2005/8/layout/bProcess3"/>
    <dgm:cxn modelId="{2B5F8747-BA75-478E-9EF6-4B9A237CD2E5}" type="presOf" srcId="{9E1B22AA-38BA-4638-8D86-2CC72889BC61}" destId="{98F4717D-A0F1-4C51-9E5B-51E04FF71E33}" srcOrd="0" destOrd="0" presId="urn:microsoft.com/office/officeart/2005/8/layout/bProcess3"/>
    <dgm:cxn modelId="{E4D4E347-A4AE-4B22-B5B0-3BB224AEEE9F}" type="presOf" srcId="{14A9B6EB-21A2-4009-8800-0F9FAB7CC04A}" destId="{52D27E95-6875-49F0-AF33-EA43EC8E29FE}" srcOrd="0" destOrd="0" presId="urn:microsoft.com/office/officeart/2005/8/layout/bProcess3"/>
    <dgm:cxn modelId="{EFC2BF4A-177E-4C7F-AAA1-FFDB49C97146}" srcId="{14A9B6EB-21A2-4009-8800-0F9FAB7CC04A}" destId="{095B865A-90C7-4356-93A0-D1EA16657DFA}" srcOrd="8" destOrd="0" parTransId="{2BF3EF67-3594-49BE-AF06-1807D65FCB36}" sibTransId="{661E3362-092F-4897-BC43-23F0A7DB1EC6}"/>
    <dgm:cxn modelId="{0014EC4A-E46C-4098-A2EC-B9B38BEF9F1C}" srcId="{14A9B6EB-21A2-4009-8800-0F9FAB7CC04A}" destId="{31ED0ABA-0E38-435D-9023-4351296715E5}" srcOrd="5" destOrd="0" parTransId="{068FE574-0A23-4FA0-A456-A75AA8AEA2FD}" sibTransId="{99BEF83D-00F0-4513-97B3-74CB5F0BEEB0}"/>
    <dgm:cxn modelId="{2D1C4150-8E8D-418A-84B6-D129F406F669}" type="presOf" srcId="{31ED0ABA-0E38-435D-9023-4351296715E5}" destId="{513978E3-73F4-4D24-9EF9-C32C73DECD69}" srcOrd="0" destOrd="0" presId="urn:microsoft.com/office/officeart/2005/8/layout/bProcess3"/>
    <dgm:cxn modelId="{7048C456-62C3-4EEB-9FC9-CAA72D56EF57}" type="presOf" srcId="{99BEF83D-00F0-4513-97B3-74CB5F0BEEB0}" destId="{928FFE84-0E55-45F1-841D-036D15E4E853}" srcOrd="1" destOrd="0" presId="urn:microsoft.com/office/officeart/2005/8/layout/bProcess3"/>
    <dgm:cxn modelId="{7358A07E-73AB-45D8-83B2-D40EBD0375AA}" type="presOf" srcId="{52AF543C-9118-4E17-AFAB-3CAA2B251B51}" destId="{5FAC8380-BC46-4380-9F6F-8451478EC396}" srcOrd="1" destOrd="0" presId="urn:microsoft.com/office/officeart/2005/8/layout/bProcess3"/>
    <dgm:cxn modelId="{1244C386-F0F3-4645-85E4-285EB6D46925}" type="presOf" srcId="{7ABFF58B-51DB-4FFD-BD58-45FA4F107F92}" destId="{4ABA3769-F0B4-41FF-9522-CE09D3B3A3C8}" srcOrd="0" destOrd="0" presId="urn:microsoft.com/office/officeart/2005/8/layout/bProcess3"/>
    <dgm:cxn modelId="{D077E887-686D-4A55-A511-FD06894DB0FD}" type="presOf" srcId="{2B63CA4A-F349-4A7B-B842-491E0D04A834}" destId="{FFBF0AAA-A624-4764-B761-87792E03E8A9}" srcOrd="1" destOrd="0" presId="urn:microsoft.com/office/officeart/2005/8/layout/bProcess3"/>
    <dgm:cxn modelId="{063C2D88-F12C-4536-8636-8BC0233E244B}" type="presOf" srcId="{51D7C27D-A7A6-48BC-BDC2-2913BB3623D2}" destId="{3F19FBE4-DDEC-49CF-B69B-D94A6057FCAD}" srcOrd="0" destOrd="0" presId="urn:microsoft.com/office/officeart/2005/8/layout/bProcess3"/>
    <dgm:cxn modelId="{45552C8E-4C10-442E-83CC-75EA247AEE5A}" srcId="{14A9B6EB-21A2-4009-8800-0F9FAB7CC04A}" destId="{DC18D032-835D-4BEC-9F99-5A8AD6CCB484}" srcOrd="0" destOrd="0" parTransId="{21231061-7BFC-4D68-88F4-E100FE6496DE}" sibTransId="{2B63CA4A-F349-4A7B-B842-491E0D04A834}"/>
    <dgm:cxn modelId="{2295DB9B-570E-40C8-A449-E20210171E1D}" type="presOf" srcId="{C21672EF-F38F-4664-8D25-3CEA5A4D2299}" destId="{84CF52DB-9B45-4ACA-A49C-20E29F644388}" srcOrd="1" destOrd="0" presId="urn:microsoft.com/office/officeart/2005/8/layout/bProcess3"/>
    <dgm:cxn modelId="{8A7866A1-123F-41E0-AF9F-A5753E9BD755}" type="presOf" srcId="{295A25EB-AE13-422B-907A-807D50655DE6}" destId="{71F4721F-AE18-40F3-9FDC-9B4C7C23CA36}" srcOrd="0" destOrd="0" presId="urn:microsoft.com/office/officeart/2005/8/layout/bProcess3"/>
    <dgm:cxn modelId="{2B91ACBF-06DE-4EDF-B836-8A9BEF27431D}" srcId="{14A9B6EB-21A2-4009-8800-0F9FAB7CC04A}" destId="{9E1B22AA-38BA-4638-8D86-2CC72889BC61}" srcOrd="3" destOrd="0" parTransId="{17552D14-0DAF-4C5B-91D8-0D21F27EE2E5}" sibTransId="{10BBECBA-FA2C-46BB-8D30-8704F37A2A2E}"/>
    <dgm:cxn modelId="{CA85D5C1-3E5F-4CF5-9593-F56B00405681}" type="presOf" srcId="{10BBECBA-FA2C-46BB-8D30-8704F37A2A2E}" destId="{96A8D602-241F-4A3A-AE7B-0C00A25B0EC4}" srcOrd="1" destOrd="0" presId="urn:microsoft.com/office/officeart/2005/8/layout/bProcess3"/>
    <dgm:cxn modelId="{667F92C8-031C-4292-BF81-826F1ED49052}" type="presOf" srcId="{52AF543C-9118-4E17-AFAB-3CAA2B251B51}" destId="{4670F998-36D3-401D-AA93-4661BC93F2F8}" srcOrd="0" destOrd="0" presId="urn:microsoft.com/office/officeart/2005/8/layout/bProcess3"/>
    <dgm:cxn modelId="{22BBA6CE-16FD-40C6-93AD-7D7324AED30D}" type="presOf" srcId="{05825297-EF94-43BC-8ED2-B80C08824914}" destId="{3297424A-44D1-4B99-AA04-496ECE03C9DE}" srcOrd="1" destOrd="0" presId="urn:microsoft.com/office/officeart/2005/8/layout/bProcess3"/>
    <dgm:cxn modelId="{87B375D5-EE09-41A3-8973-E2C60517C740}" type="presOf" srcId="{10BBECBA-FA2C-46BB-8D30-8704F37A2A2E}" destId="{F9EBFDCE-677D-4309-8F47-DF9492BF7064}" srcOrd="0" destOrd="0" presId="urn:microsoft.com/office/officeart/2005/8/layout/bProcess3"/>
    <dgm:cxn modelId="{F786E0DD-553A-4CC8-8131-07391FE6B342}" type="presOf" srcId="{99BEF83D-00F0-4513-97B3-74CB5F0BEEB0}" destId="{2C1DC23C-9F0D-4820-B5B0-649404CD0AAB}" srcOrd="0" destOrd="0" presId="urn:microsoft.com/office/officeart/2005/8/layout/bProcess3"/>
    <dgm:cxn modelId="{5C57A9EC-39BC-49B0-AEB3-650E9E80E999}" type="presOf" srcId="{51D7C27D-A7A6-48BC-BDC2-2913BB3623D2}" destId="{1069D21B-170E-4CED-9EAE-D9926BBA9C48}" srcOrd="1" destOrd="0" presId="urn:microsoft.com/office/officeart/2005/8/layout/bProcess3"/>
    <dgm:cxn modelId="{4A36E9F3-AD60-4C26-B491-2A26E42B4C9D}" type="presOf" srcId="{C21672EF-F38F-4664-8D25-3CEA5A4D2299}" destId="{1D12A447-76EA-4226-B93A-C2E6F6977BCE}" srcOrd="0" destOrd="0" presId="urn:microsoft.com/office/officeart/2005/8/layout/bProcess3"/>
    <dgm:cxn modelId="{4B9424F8-1326-4A25-A024-23FACAD023A1}" type="presOf" srcId="{63F3B8AF-F51E-431D-8E12-C53201FC8F8A}" destId="{FC17FC68-D5EB-44EA-9DDB-FB58B20440F9}" srcOrd="0" destOrd="0" presId="urn:microsoft.com/office/officeart/2005/8/layout/bProcess3"/>
    <dgm:cxn modelId="{ADA4C5FC-EA1B-460E-B173-A8839AE2A2A5}" type="presOf" srcId="{FD1B754D-9A1B-4364-8078-254ED187104D}" destId="{00CFC258-24EF-4671-8D74-FA54E6BA87A3}" srcOrd="0" destOrd="0" presId="urn:microsoft.com/office/officeart/2005/8/layout/bProcess3"/>
    <dgm:cxn modelId="{D5A9705C-F4E4-4522-B6A5-A3E4C6295EAB}" type="presParOf" srcId="{52D27E95-6875-49F0-AF33-EA43EC8E29FE}" destId="{27B0A72D-7757-41CE-91FF-27DC95D7890E}" srcOrd="0" destOrd="0" presId="urn:microsoft.com/office/officeart/2005/8/layout/bProcess3"/>
    <dgm:cxn modelId="{47A836C9-2B02-4689-B8D8-0DC17A0F9F46}" type="presParOf" srcId="{52D27E95-6875-49F0-AF33-EA43EC8E29FE}" destId="{24165441-7AE7-4833-AC1A-6E5BB0D7816B}" srcOrd="1" destOrd="0" presId="urn:microsoft.com/office/officeart/2005/8/layout/bProcess3"/>
    <dgm:cxn modelId="{49B4F548-F75C-4D86-B601-3355F29231C9}" type="presParOf" srcId="{24165441-7AE7-4833-AC1A-6E5BB0D7816B}" destId="{FFBF0AAA-A624-4764-B761-87792E03E8A9}" srcOrd="0" destOrd="0" presId="urn:microsoft.com/office/officeart/2005/8/layout/bProcess3"/>
    <dgm:cxn modelId="{01EAB2BD-97BF-44F9-9833-0785C2D777C2}" type="presParOf" srcId="{52D27E95-6875-49F0-AF33-EA43EC8E29FE}" destId="{9ECA4507-653A-412F-9710-63731DF885BE}" srcOrd="2" destOrd="0" presId="urn:microsoft.com/office/officeart/2005/8/layout/bProcess3"/>
    <dgm:cxn modelId="{DFE40A8C-15CE-495C-AA73-AA5EFB97031B}" type="presParOf" srcId="{52D27E95-6875-49F0-AF33-EA43EC8E29FE}" destId="{3F19FBE4-DDEC-49CF-B69B-D94A6057FCAD}" srcOrd="3" destOrd="0" presId="urn:microsoft.com/office/officeart/2005/8/layout/bProcess3"/>
    <dgm:cxn modelId="{63AC3468-46B6-4633-8C70-D20ECFC0AE0F}" type="presParOf" srcId="{3F19FBE4-DDEC-49CF-B69B-D94A6057FCAD}" destId="{1069D21B-170E-4CED-9EAE-D9926BBA9C48}" srcOrd="0" destOrd="0" presId="urn:microsoft.com/office/officeart/2005/8/layout/bProcess3"/>
    <dgm:cxn modelId="{12D8929E-60E8-41F8-ADC2-D6EF44296288}" type="presParOf" srcId="{52D27E95-6875-49F0-AF33-EA43EC8E29FE}" destId="{4ABA3769-F0B4-41FF-9522-CE09D3B3A3C8}" srcOrd="4" destOrd="0" presId="urn:microsoft.com/office/officeart/2005/8/layout/bProcess3"/>
    <dgm:cxn modelId="{6791524E-AAFA-435E-8B77-A5E1B3761C84}" type="presParOf" srcId="{52D27E95-6875-49F0-AF33-EA43EC8E29FE}" destId="{71F4721F-AE18-40F3-9FDC-9B4C7C23CA36}" srcOrd="5" destOrd="0" presId="urn:microsoft.com/office/officeart/2005/8/layout/bProcess3"/>
    <dgm:cxn modelId="{870E0D27-89B1-4D02-9EA9-2A2019FC488B}" type="presParOf" srcId="{71F4721F-AE18-40F3-9FDC-9B4C7C23CA36}" destId="{1E8DA9FF-6E9B-45D3-A33A-A8593BFCE158}" srcOrd="0" destOrd="0" presId="urn:microsoft.com/office/officeart/2005/8/layout/bProcess3"/>
    <dgm:cxn modelId="{661EFFCC-6C51-47C3-B2B4-CD2A40612263}" type="presParOf" srcId="{52D27E95-6875-49F0-AF33-EA43EC8E29FE}" destId="{98F4717D-A0F1-4C51-9E5B-51E04FF71E33}" srcOrd="6" destOrd="0" presId="urn:microsoft.com/office/officeart/2005/8/layout/bProcess3"/>
    <dgm:cxn modelId="{AC1C6EC9-8EC6-415F-A09C-BDBBD8FC2EBF}" type="presParOf" srcId="{52D27E95-6875-49F0-AF33-EA43EC8E29FE}" destId="{F9EBFDCE-677D-4309-8F47-DF9492BF7064}" srcOrd="7" destOrd="0" presId="urn:microsoft.com/office/officeart/2005/8/layout/bProcess3"/>
    <dgm:cxn modelId="{8E41C4A4-CF6A-41BD-A11D-986901D88704}" type="presParOf" srcId="{F9EBFDCE-677D-4309-8F47-DF9492BF7064}" destId="{96A8D602-241F-4A3A-AE7B-0C00A25B0EC4}" srcOrd="0" destOrd="0" presId="urn:microsoft.com/office/officeart/2005/8/layout/bProcess3"/>
    <dgm:cxn modelId="{01DF21B6-51C7-4D80-91C6-05D41749FEA0}" type="presParOf" srcId="{52D27E95-6875-49F0-AF33-EA43EC8E29FE}" destId="{00CFC258-24EF-4671-8D74-FA54E6BA87A3}" srcOrd="8" destOrd="0" presId="urn:microsoft.com/office/officeart/2005/8/layout/bProcess3"/>
    <dgm:cxn modelId="{698F43C2-0B04-42B9-B44A-0C97604FCB2B}" type="presParOf" srcId="{52D27E95-6875-49F0-AF33-EA43EC8E29FE}" destId="{349AA59C-0ED6-4D76-B820-F8E4E497EBC4}" srcOrd="9" destOrd="0" presId="urn:microsoft.com/office/officeart/2005/8/layout/bProcess3"/>
    <dgm:cxn modelId="{A6956368-EB54-4273-88D2-028D774E18D6}" type="presParOf" srcId="{349AA59C-0ED6-4D76-B820-F8E4E497EBC4}" destId="{3297424A-44D1-4B99-AA04-496ECE03C9DE}" srcOrd="0" destOrd="0" presId="urn:microsoft.com/office/officeart/2005/8/layout/bProcess3"/>
    <dgm:cxn modelId="{C5B0FD26-BB72-43A6-88AE-127D88B0BD84}" type="presParOf" srcId="{52D27E95-6875-49F0-AF33-EA43EC8E29FE}" destId="{513978E3-73F4-4D24-9EF9-C32C73DECD69}" srcOrd="10" destOrd="0" presId="urn:microsoft.com/office/officeart/2005/8/layout/bProcess3"/>
    <dgm:cxn modelId="{B1F6CBCB-D4D8-405A-A1F6-F4404D75D002}" type="presParOf" srcId="{52D27E95-6875-49F0-AF33-EA43EC8E29FE}" destId="{2C1DC23C-9F0D-4820-B5B0-649404CD0AAB}" srcOrd="11" destOrd="0" presId="urn:microsoft.com/office/officeart/2005/8/layout/bProcess3"/>
    <dgm:cxn modelId="{0F8AD306-C5BE-42E6-B80F-DD61280062F8}" type="presParOf" srcId="{2C1DC23C-9F0D-4820-B5B0-649404CD0AAB}" destId="{928FFE84-0E55-45F1-841D-036D15E4E853}" srcOrd="0" destOrd="0" presId="urn:microsoft.com/office/officeart/2005/8/layout/bProcess3"/>
    <dgm:cxn modelId="{80DE1591-1813-4E0E-BB49-EC80349CA065}" type="presParOf" srcId="{52D27E95-6875-49F0-AF33-EA43EC8E29FE}" destId="{FC17FC68-D5EB-44EA-9DDB-FB58B20440F9}" srcOrd="12" destOrd="0" presId="urn:microsoft.com/office/officeart/2005/8/layout/bProcess3"/>
    <dgm:cxn modelId="{8FA07207-D48F-4B4C-930E-1B615DB908FF}" type="presParOf" srcId="{52D27E95-6875-49F0-AF33-EA43EC8E29FE}" destId="{1D12A447-76EA-4226-B93A-C2E6F6977BCE}" srcOrd="13" destOrd="0" presId="urn:microsoft.com/office/officeart/2005/8/layout/bProcess3"/>
    <dgm:cxn modelId="{E02837E5-F7C5-4C17-B684-F1DE10DE078D}" type="presParOf" srcId="{1D12A447-76EA-4226-B93A-C2E6F6977BCE}" destId="{84CF52DB-9B45-4ACA-A49C-20E29F644388}" srcOrd="0" destOrd="0" presId="urn:microsoft.com/office/officeart/2005/8/layout/bProcess3"/>
    <dgm:cxn modelId="{745EBAE4-2491-4377-8187-DEB37C480CA3}" type="presParOf" srcId="{52D27E95-6875-49F0-AF33-EA43EC8E29FE}" destId="{1A93AE4F-C6FD-49A3-8A45-735F04E828C1}" srcOrd="14" destOrd="0" presId="urn:microsoft.com/office/officeart/2005/8/layout/bProcess3"/>
    <dgm:cxn modelId="{AE7D7BA0-8848-44F2-BD84-876A7F7F1B81}" type="presParOf" srcId="{52D27E95-6875-49F0-AF33-EA43EC8E29FE}" destId="{4670F998-36D3-401D-AA93-4661BC93F2F8}" srcOrd="15" destOrd="0" presId="urn:microsoft.com/office/officeart/2005/8/layout/bProcess3"/>
    <dgm:cxn modelId="{BDE4B8D8-4AFF-4B15-AD7B-51E8C5AA50B2}" type="presParOf" srcId="{4670F998-36D3-401D-AA93-4661BC93F2F8}" destId="{5FAC8380-BC46-4380-9F6F-8451478EC396}" srcOrd="0" destOrd="0" presId="urn:microsoft.com/office/officeart/2005/8/layout/bProcess3"/>
    <dgm:cxn modelId="{E55C8093-A34D-443D-8C05-6E02C0C1904E}" type="presParOf" srcId="{52D27E95-6875-49F0-AF33-EA43EC8E29FE}" destId="{27E0D9F9-B750-4E04-B7BF-334ED1E21A9C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832E3-584E-4174-8D0B-D28178A7FD5C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4944844-15E6-4B6A-A6C5-07C4C378320A}">
      <dgm:prSet phldrT="[Texto]"/>
      <dgm:spPr/>
      <dgm:t>
        <a:bodyPr/>
        <a:lstStyle/>
        <a:p>
          <a:r>
            <a:rPr lang="es-ES" dirty="0"/>
            <a:t>DRE</a:t>
          </a:r>
        </a:p>
      </dgm:t>
    </dgm:pt>
    <dgm:pt modelId="{08E5062A-4F92-4BF4-A2F6-AE23E51A47B4}" type="parTrans" cxnId="{D1CF313E-EE79-4651-81BE-0C7BF5AE64EF}">
      <dgm:prSet/>
      <dgm:spPr/>
      <dgm:t>
        <a:bodyPr/>
        <a:lstStyle/>
        <a:p>
          <a:endParaRPr lang="es-ES"/>
        </a:p>
      </dgm:t>
    </dgm:pt>
    <dgm:pt modelId="{7C848644-966F-47EB-BD31-94262CCE38DE}" type="sibTrans" cxnId="{D1CF313E-EE79-4651-81BE-0C7BF5AE64EF}">
      <dgm:prSet/>
      <dgm:spPr/>
      <dgm:t>
        <a:bodyPr/>
        <a:lstStyle/>
        <a:p>
          <a:endParaRPr lang="es-ES"/>
        </a:p>
      </dgm:t>
    </dgm:pt>
    <dgm:pt modelId="{7E05C1D0-FA23-4940-89B3-E9A6CD6D60DA}">
      <dgm:prSet phldrT="[Texto]"/>
      <dgm:spPr/>
      <dgm:t>
        <a:bodyPr/>
        <a:lstStyle/>
        <a:p>
          <a:endParaRPr lang="es-ES" dirty="0"/>
        </a:p>
      </dgm:t>
    </dgm:pt>
    <dgm:pt modelId="{72FB307F-A10F-48EB-9788-2EAEF7B89A0D}" type="parTrans" cxnId="{4C99964E-E725-4621-84F0-37BE506EAEAB}">
      <dgm:prSet/>
      <dgm:spPr/>
      <dgm:t>
        <a:bodyPr/>
        <a:lstStyle/>
        <a:p>
          <a:endParaRPr lang="es-ES"/>
        </a:p>
      </dgm:t>
    </dgm:pt>
    <dgm:pt modelId="{EB72268F-258F-4F57-9071-18AE1280ADF2}" type="sibTrans" cxnId="{4C99964E-E725-4621-84F0-37BE506EAEAB}">
      <dgm:prSet/>
      <dgm:spPr/>
      <dgm:t>
        <a:bodyPr/>
        <a:lstStyle/>
        <a:p>
          <a:endParaRPr lang="es-ES"/>
        </a:p>
      </dgm:t>
    </dgm:pt>
    <dgm:pt modelId="{62C3F790-9DA5-4E99-8698-0C1F9EF98897}">
      <dgm:prSet phldrT="[Texto]"/>
      <dgm:spPr/>
      <dgm:t>
        <a:bodyPr/>
        <a:lstStyle/>
        <a:p>
          <a:r>
            <a:rPr lang="es-ES" dirty="0"/>
            <a:t>UGEL</a:t>
          </a:r>
        </a:p>
      </dgm:t>
    </dgm:pt>
    <dgm:pt modelId="{740BAFE4-9E49-4CB6-BAFC-92176D9B485A}" type="parTrans" cxnId="{D00C3108-02DD-44FF-AE0B-2ED882FFC759}">
      <dgm:prSet/>
      <dgm:spPr/>
      <dgm:t>
        <a:bodyPr/>
        <a:lstStyle/>
        <a:p>
          <a:endParaRPr lang="es-ES"/>
        </a:p>
      </dgm:t>
    </dgm:pt>
    <dgm:pt modelId="{3737EC12-996B-4B63-8466-06F2FCC2A61C}" type="sibTrans" cxnId="{D00C3108-02DD-44FF-AE0B-2ED882FFC759}">
      <dgm:prSet/>
      <dgm:spPr/>
      <dgm:t>
        <a:bodyPr/>
        <a:lstStyle/>
        <a:p>
          <a:endParaRPr lang="es-ES"/>
        </a:p>
      </dgm:t>
    </dgm:pt>
    <dgm:pt modelId="{CC8114E2-90E8-4E3A-9B0E-51EE5A5C7241}">
      <dgm:prSet phldrT="[Texto]"/>
      <dgm:spPr/>
      <dgm:t>
        <a:bodyPr/>
        <a:lstStyle/>
        <a:p>
          <a:r>
            <a:rPr lang="es-ES" dirty="0"/>
            <a:t>Gestión de condiciones y distribución de carpetas de recuperación.</a:t>
          </a:r>
        </a:p>
      </dgm:t>
    </dgm:pt>
    <dgm:pt modelId="{94AA0A4B-B865-4900-9D87-D7C5FC8FA333}" type="parTrans" cxnId="{561B8237-1D23-444A-AC81-157E34A339EF}">
      <dgm:prSet/>
      <dgm:spPr/>
      <dgm:t>
        <a:bodyPr/>
        <a:lstStyle/>
        <a:p>
          <a:endParaRPr lang="es-ES"/>
        </a:p>
      </dgm:t>
    </dgm:pt>
    <dgm:pt modelId="{BF03F6E3-04D4-4A2F-9F27-3697B93135EB}" type="sibTrans" cxnId="{561B8237-1D23-444A-AC81-157E34A339EF}">
      <dgm:prSet/>
      <dgm:spPr/>
      <dgm:t>
        <a:bodyPr/>
        <a:lstStyle/>
        <a:p>
          <a:endParaRPr lang="es-ES"/>
        </a:p>
      </dgm:t>
    </dgm:pt>
    <dgm:pt modelId="{D68AB7D7-D3C6-45D0-8E19-24CCF34EF104}">
      <dgm:prSet/>
      <dgm:spPr/>
      <dgm:t>
        <a:bodyPr/>
        <a:lstStyle/>
        <a:p>
          <a:r>
            <a:rPr lang="es-ES" dirty="0"/>
            <a:t>I.E</a:t>
          </a:r>
        </a:p>
      </dgm:t>
    </dgm:pt>
    <dgm:pt modelId="{511B68DA-D303-4E7D-9F0C-824B444D4EC4}" type="parTrans" cxnId="{6C29B843-4190-4090-959B-027A0B089BBB}">
      <dgm:prSet/>
      <dgm:spPr/>
      <dgm:t>
        <a:bodyPr/>
        <a:lstStyle/>
        <a:p>
          <a:endParaRPr lang="es-ES"/>
        </a:p>
      </dgm:t>
    </dgm:pt>
    <dgm:pt modelId="{8A03A9F9-03CF-4383-BEAA-1B951343275E}" type="sibTrans" cxnId="{6C29B843-4190-4090-959B-027A0B089BBB}">
      <dgm:prSet/>
      <dgm:spPr/>
      <dgm:t>
        <a:bodyPr/>
        <a:lstStyle/>
        <a:p>
          <a:endParaRPr lang="es-ES"/>
        </a:p>
      </dgm:t>
    </dgm:pt>
    <dgm:pt modelId="{4BDFA443-048C-491D-9888-C753A8A9B94D}">
      <dgm:prSet/>
      <dgm:spPr/>
      <dgm:t>
        <a:bodyPr/>
        <a:lstStyle/>
        <a:p>
          <a:r>
            <a:rPr lang="es-ES" dirty="0"/>
            <a:t>Condiciones y entrega de las carpetas de recuperación a los estudiantes</a:t>
          </a:r>
        </a:p>
      </dgm:t>
    </dgm:pt>
    <dgm:pt modelId="{05A4C9AF-67F1-4D8A-89FF-F88AB4A91FFB}" type="parTrans" cxnId="{F880D964-6E1F-493A-A14A-CC19EDAE6ED8}">
      <dgm:prSet/>
      <dgm:spPr/>
      <dgm:t>
        <a:bodyPr/>
        <a:lstStyle/>
        <a:p>
          <a:endParaRPr lang="es-ES"/>
        </a:p>
      </dgm:t>
    </dgm:pt>
    <dgm:pt modelId="{A2D980F4-2D57-444C-80B8-39ACAC0B8767}" type="sibTrans" cxnId="{F880D964-6E1F-493A-A14A-CC19EDAE6ED8}">
      <dgm:prSet/>
      <dgm:spPr/>
      <dgm:t>
        <a:bodyPr/>
        <a:lstStyle/>
        <a:p>
          <a:endParaRPr lang="es-ES"/>
        </a:p>
      </dgm:t>
    </dgm:pt>
    <dgm:pt modelId="{AD8CE8A8-2F17-4BAD-9B55-713EA4F4A26D}" type="pres">
      <dgm:prSet presAssocID="{F65832E3-584E-4174-8D0B-D28178A7FD5C}" presName="Name0" presStyleCnt="0">
        <dgm:presLayoutVars>
          <dgm:dir/>
          <dgm:animLvl val="lvl"/>
          <dgm:resizeHandles val="exact"/>
        </dgm:presLayoutVars>
      </dgm:prSet>
      <dgm:spPr/>
    </dgm:pt>
    <dgm:pt modelId="{0AB5E010-BCC5-4A4A-8CBC-291419F327B0}" type="pres">
      <dgm:prSet presAssocID="{F65832E3-584E-4174-8D0B-D28178A7FD5C}" presName="tSp" presStyleCnt="0"/>
      <dgm:spPr/>
    </dgm:pt>
    <dgm:pt modelId="{D77BB204-44E2-42A1-8AA9-75ACE973AE73}" type="pres">
      <dgm:prSet presAssocID="{F65832E3-584E-4174-8D0B-D28178A7FD5C}" presName="bSp" presStyleCnt="0"/>
      <dgm:spPr/>
    </dgm:pt>
    <dgm:pt modelId="{FA250775-B25C-4179-A424-AB05CE9508C3}" type="pres">
      <dgm:prSet presAssocID="{F65832E3-584E-4174-8D0B-D28178A7FD5C}" presName="process" presStyleCnt="0"/>
      <dgm:spPr/>
    </dgm:pt>
    <dgm:pt modelId="{5882C0DE-612F-4852-B25F-0819F62B1C57}" type="pres">
      <dgm:prSet presAssocID="{B4944844-15E6-4B6A-A6C5-07C4C378320A}" presName="composite1" presStyleCnt="0"/>
      <dgm:spPr/>
    </dgm:pt>
    <dgm:pt modelId="{934F7E33-0334-41B5-ADA7-387F6C062D9F}" type="pres">
      <dgm:prSet presAssocID="{B4944844-15E6-4B6A-A6C5-07C4C378320A}" presName="dummyNode1" presStyleLbl="node1" presStyleIdx="0" presStyleCnt="3"/>
      <dgm:spPr/>
    </dgm:pt>
    <dgm:pt modelId="{1EF2E9FF-E720-4B9D-A28E-07393726DE71}" type="pres">
      <dgm:prSet presAssocID="{B4944844-15E6-4B6A-A6C5-07C4C378320A}" presName="childNode1" presStyleLbl="bgAcc1" presStyleIdx="0" presStyleCnt="3">
        <dgm:presLayoutVars>
          <dgm:bulletEnabled val="1"/>
        </dgm:presLayoutVars>
      </dgm:prSet>
      <dgm:spPr/>
    </dgm:pt>
    <dgm:pt modelId="{771B4AA4-9247-4263-8905-15549D55FBB4}" type="pres">
      <dgm:prSet presAssocID="{B4944844-15E6-4B6A-A6C5-07C4C378320A}" presName="childNode1tx" presStyleLbl="bgAcc1" presStyleIdx="0" presStyleCnt="3">
        <dgm:presLayoutVars>
          <dgm:bulletEnabled val="1"/>
        </dgm:presLayoutVars>
      </dgm:prSet>
      <dgm:spPr/>
    </dgm:pt>
    <dgm:pt modelId="{389AE7EF-2C99-4C39-AF91-8D6D23DC5B8C}" type="pres">
      <dgm:prSet presAssocID="{B4944844-15E6-4B6A-A6C5-07C4C378320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7D008EF-12B7-478D-A7B6-9C633770DE3E}" type="pres">
      <dgm:prSet presAssocID="{B4944844-15E6-4B6A-A6C5-07C4C378320A}" presName="connSite1" presStyleCnt="0"/>
      <dgm:spPr/>
    </dgm:pt>
    <dgm:pt modelId="{D34F8BA8-14FC-4BDC-8371-FC47FC2ACCBB}" type="pres">
      <dgm:prSet presAssocID="{7C848644-966F-47EB-BD31-94262CCE38DE}" presName="Name9" presStyleLbl="sibTrans2D1" presStyleIdx="0" presStyleCnt="2"/>
      <dgm:spPr/>
    </dgm:pt>
    <dgm:pt modelId="{D9128007-CA04-40E5-B148-1D494508C816}" type="pres">
      <dgm:prSet presAssocID="{62C3F790-9DA5-4E99-8698-0C1F9EF98897}" presName="composite2" presStyleCnt="0"/>
      <dgm:spPr/>
    </dgm:pt>
    <dgm:pt modelId="{3904A883-5505-4961-8E5F-61835E1EF96F}" type="pres">
      <dgm:prSet presAssocID="{62C3F790-9DA5-4E99-8698-0C1F9EF98897}" presName="dummyNode2" presStyleLbl="node1" presStyleIdx="0" presStyleCnt="3"/>
      <dgm:spPr/>
    </dgm:pt>
    <dgm:pt modelId="{45049B98-E4A7-427A-AC13-91FAB9410061}" type="pres">
      <dgm:prSet presAssocID="{62C3F790-9DA5-4E99-8698-0C1F9EF98897}" presName="childNode2" presStyleLbl="bgAcc1" presStyleIdx="1" presStyleCnt="3">
        <dgm:presLayoutVars>
          <dgm:bulletEnabled val="1"/>
        </dgm:presLayoutVars>
      </dgm:prSet>
      <dgm:spPr/>
    </dgm:pt>
    <dgm:pt modelId="{A7FAC2C2-4052-46AE-9B6F-3778E2870EE3}" type="pres">
      <dgm:prSet presAssocID="{62C3F790-9DA5-4E99-8698-0C1F9EF98897}" presName="childNode2tx" presStyleLbl="bgAcc1" presStyleIdx="1" presStyleCnt="3">
        <dgm:presLayoutVars>
          <dgm:bulletEnabled val="1"/>
        </dgm:presLayoutVars>
      </dgm:prSet>
      <dgm:spPr/>
    </dgm:pt>
    <dgm:pt modelId="{8326B624-28E1-47FD-948B-F5DFEC5488DB}" type="pres">
      <dgm:prSet presAssocID="{62C3F790-9DA5-4E99-8698-0C1F9EF9889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39E0984-1DB3-4358-B768-085E91055C2B}" type="pres">
      <dgm:prSet presAssocID="{62C3F790-9DA5-4E99-8698-0C1F9EF98897}" presName="connSite2" presStyleCnt="0"/>
      <dgm:spPr/>
    </dgm:pt>
    <dgm:pt modelId="{4B1F2332-96E1-4B98-A4C9-76871DB4C9A8}" type="pres">
      <dgm:prSet presAssocID="{3737EC12-996B-4B63-8466-06F2FCC2A61C}" presName="Name18" presStyleLbl="sibTrans2D1" presStyleIdx="1" presStyleCnt="2"/>
      <dgm:spPr/>
    </dgm:pt>
    <dgm:pt modelId="{054D15CD-A657-4630-80B6-7886CF3010E3}" type="pres">
      <dgm:prSet presAssocID="{D68AB7D7-D3C6-45D0-8E19-24CCF34EF104}" presName="composite1" presStyleCnt="0"/>
      <dgm:spPr/>
    </dgm:pt>
    <dgm:pt modelId="{69287F60-FA86-4721-A364-4D4E4DB4C31C}" type="pres">
      <dgm:prSet presAssocID="{D68AB7D7-D3C6-45D0-8E19-24CCF34EF104}" presName="dummyNode1" presStyleLbl="node1" presStyleIdx="1" presStyleCnt="3"/>
      <dgm:spPr/>
    </dgm:pt>
    <dgm:pt modelId="{4EE81C46-516F-4D54-90EA-2D1EFE9A21DB}" type="pres">
      <dgm:prSet presAssocID="{D68AB7D7-D3C6-45D0-8E19-24CCF34EF104}" presName="childNode1" presStyleLbl="bgAcc1" presStyleIdx="2" presStyleCnt="3">
        <dgm:presLayoutVars>
          <dgm:bulletEnabled val="1"/>
        </dgm:presLayoutVars>
      </dgm:prSet>
      <dgm:spPr/>
    </dgm:pt>
    <dgm:pt modelId="{AD3F8A44-3D99-4BDA-8057-1F925C4BBCC5}" type="pres">
      <dgm:prSet presAssocID="{D68AB7D7-D3C6-45D0-8E19-24CCF34EF104}" presName="childNode1tx" presStyleLbl="bgAcc1" presStyleIdx="2" presStyleCnt="3">
        <dgm:presLayoutVars>
          <dgm:bulletEnabled val="1"/>
        </dgm:presLayoutVars>
      </dgm:prSet>
      <dgm:spPr/>
    </dgm:pt>
    <dgm:pt modelId="{6775DF92-810F-46A9-AC96-3615CA35FC32}" type="pres">
      <dgm:prSet presAssocID="{D68AB7D7-D3C6-45D0-8E19-24CCF34EF10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E64B376-5943-441E-9778-094E1E89F26A}" type="pres">
      <dgm:prSet presAssocID="{D68AB7D7-D3C6-45D0-8E19-24CCF34EF104}" presName="connSite1" presStyleCnt="0"/>
      <dgm:spPr/>
    </dgm:pt>
  </dgm:ptLst>
  <dgm:cxnLst>
    <dgm:cxn modelId="{D00C3108-02DD-44FF-AE0B-2ED882FFC759}" srcId="{F65832E3-584E-4174-8D0B-D28178A7FD5C}" destId="{62C3F790-9DA5-4E99-8698-0C1F9EF98897}" srcOrd="1" destOrd="0" parTransId="{740BAFE4-9E49-4CB6-BAFC-92176D9B485A}" sibTransId="{3737EC12-996B-4B63-8466-06F2FCC2A61C}"/>
    <dgm:cxn modelId="{561B8237-1D23-444A-AC81-157E34A339EF}" srcId="{62C3F790-9DA5-4E99-8698-0C1F9EF98897}" destId="{CC8114E2-90E8-4E3A-9B0E-51EE5A5C7241}" srcOrd="0" destOrd="0" parTransId="{94AA0A4B-B865-4900-9D87-D7C5FC8FA333}" sibTransId="{BF03F6E3-04D4-4A2F-9F27-3697B93135EB}"/>
    <dgm:cxn modelId="{D1CF313E-EE79-4651-81BE-0C7BF5AE64EF}" srcId="{F65832E3-584E-4174-8D0B-D28178A7FD5C}" destId="{B4944844-15E6-4B6A-A6C5-07C4C378320A}" srcOrd="0" destOrd="0" parTransId="{08E5062A-4F92-4BF4-A2F6-AE23E51A47B4}" sibTransId="{7C848644-966F-47EB-BD31-94262CCE38DE}"/>
    <dgm:cxn modelId="{D1D6E340-32D1-4FD3-8168-69B2FB71A0A1}" type="presOf" srcId="{4BDFA443-048C-491D-9888-C753A8A9B94D}" destId="{4EE81C46-516F-4D54-90EA-2D1EFE9A21DB}" srcOrd="0" destOrd="0" presId="urn:microsoft.com/office/officeart/2005/8/layout/hProcess4"/>
    <dgm:cxn modelId="{18DA1062-5EDA-4EBE-B915-C06B052CC580}" type="presOf" srcId="{3737EC12-996B-4B63-8466-06F2FCC2A61C}" destId="{4B1F2332-96E1-4B98-A4C9-76871DB4C9A8}" srcOrd="0" destOrd="0" presId="urn:microsoft.com/office/officeart/2005/8/layout/hProcess4"/>
    <dgm:cxn modelId="{29FC8442-4F8C-4966-BEF5-4909D1D8D9C6}" type="presOf" srcId="{D68AB7D7-D3C6-45D0-8E19-24CCF34EF104}" destId="{6775DF92-810F-46A9-AC96-3615CA35FC32}" srcOrd="0" destOrd="0" presId="urn:microsoft.com/office/officeart/2005/8/layout/hProcess4"/>
    <dgm:cxn modelId="{6C29B843-4190-4090-959B-027A0B089BBB}" srcId="{F65832E3-584E-4174-8D0B-D28178A7FD5C}" destId="{D68AB7D7-D3C6-45D0-8E19-24CCF34EF104}" srcOrd="2" destOrd="0" parTransId="{511B68DA-D303-4E7D-9F0C-824B444D4EC4}" sibTransId="{8A03A9F9-03CF-4383-BEAA-1B951343275E}"/>
    <dgm:cxn modelId="{F880D964-6E1F-493A-A14A-CC19EDAE6ED8}" srcId="{D68AB7D7-D3C6-45D0-8E19-24CCF34EF104}" destId="{4BDFA443-048C-491D-9888-C753A8A9B94D}" srcOrd="0" destOrd="0" parTransId="{05A4C9AF-67F1-4D8A-89FF-F88AB4A91FFB}" sibTransId="{A2D980F4-2D57-444C-80B8-39ACAC0B8767}"/>
    <dgm:cxn modelId="{E03BDD44-FB4E-49AC-80F4-44CF8F9F9028}" type="presOf" srcId="{7E05C1D0-FA23-4940-89B3-E9A6CD6D60DA}" destId="{1EF2E9FF-E720-4B9D-A28E-07393726DE71}" srcOrd="0" destOrd="0" presId="urn:microsoft.com/office/officeart/2005/8/layout/hProcess4"/>
    <dgm:cxn modelId="{4C99964E-E725-4621-84F0-37BE506EAEAB}" srcId="{B4944844-15E6-4B6A-A6C5-07C4C378320A}" destId="{7E05C1D0-FA23-4940-89B3-E9A6CD6D60DA}" srcOrd="0" destOrd="0" parTransId="{72FB307F-A10F-48EB-9788-2EAEF7B89A0D}" sibTransId="{EB72268F-258F-4F57-9071-18AE1280ADF2}"/>
    <dgm:cxn modelId="{C0BD2652-7935-467B-A6FB-3F38333F776F}" type="presOf" srcId="{CC8114E2-90E8-4E3A-9B0E-51EE5A5C7241}" destId="{45049B98-E4A7-427A-AC13-91FAB9410061}" srcOrd="0" destOrd="0" presId="urn:microsoft.com/office/officeart/2005/8/layout/hProcess4"/>
    <dgm:cxn modelId="{20AF5374-B9F4-4178-90D9-8354A849FC9D}" type="presOf" srcId="{7E05C1D0-FA23-4940-89B3-E9A6CD6D60DA}" destId="{771B4AA4-9247-4263-8905-15549D55FBB4}" srcOrd="1" destOrd="0" presId="urn:microsoft.com/office/officeart/2005/8/layout/hProcess4"/>
    <dgm:cxn modelId="{CB233855-5677-47B6-8296-5E366F6B628F}" type="presOf" srcId="{CC8114E2-90E8-4E3A-9B0E-51EE5A5C7241}" destId="{A7FAC2C2-4052-46AE-9B6F-3778E2870EE3}" srcOrd="1" destOrd="0" presId="urn:microsoft.com/office/officeart/2005/8/layout/hProcess4"/>
    <dgm:cxn modelId="{8DD0BA89-352A-458B-B249-84FE184EE179}" type="presOf" srcId="{62C3F790-9DA5-4E99-8698-0C1F9EF98897}" destId="{8326B624-28E1-47FD-948B-F5DFEC5488DB}" srcOrd="0" destOrd="0" presId="urn:microsoft.com/office/officeart/2005/8/layout/hProcess4"/>
    <dgm:cxn modelId="{92C60FB5-403C-4F37-ABBD-A47F2A3A8ED6}" type="presOf" srcId="{B4944844-15E6-4B6A-A6C5-07C4C378320A}" destId="{389AE7EF-2C99-4C39-AF91-8D6D23DC5B8C}" srcOrd="0" destOrd="0" presId="urn:microsoft.com/office/officeart/2005/8/layout/hProcess4"/>
    <dgm:cxn modelId="{199B86E6-71CD-492F-B2A6-5B5F04DE91E3}" type="presOf" srcId="{F65832E3-584E-4174-8D0B-D28178A7FD5C}" destId="{AD8CE8A8-2F17-4BAD-9B55-713EA4F4A26D}" srcOrd="0" destOrd="0" presId="urn:microsoft.com/office/officeart/2005/8/layout/hProcess4"/>
    <dgm:cxn modelId="{105C8DED-F8B9-40FE-A4C2-51F701221849}" type="presOf" srcId="{4BDFA443-048C-491D-9888-C753A8A9B94D}" destId="{AD3F8A44-3D99-4BDA-8057-1F925C4BBCC5}" srcOrd="1" destOrd="0" presId="urn:microsoft.com/office/officeart/2005/8/layout/hProcess4"/>
    <dgm:cxn modelId="{E891F1F9-27A7-47B6-BE06-51A539C9C762}" type="presOf" srcId="{7C848644-966F-47EB-BD31-94262CCE38DE}" destId="{D34F8BA8-14FC-4BDC-8371-FC47FC2ACCBB}" srcOrd="0" destOrd="0" presId="urn:microsoft.com/office/officeart/2005/8/layout/hProcess4"/>
    <dgm:cxn modelId="{4361D512-D0AA-4B46-A0A8-E3CA08FF056F}" type="presParOf" srcId="{AD8CE8A8-2F17-4BAD-9B55-713EA4F4A26D}" destId="{0AB5E010-BCC5-4A4A-8CBC-291419F327B0}" srcOrd="0" destOrd="0" presId="urn:microsoft.com/office/officeart/2005/8/layout/hProcess4"/>
    <dgm:cxn modelId="{E1D3F719-267F-4FFE-876D-9773324D60D3}" type="presParOf" srcId="{AD8CE8A8-2F17-4BAD-9B55-713EA4F4A26D}" destId="{D77BB204-44E2-42A1-8AA9-75ACE973AE73}" srcOrd="1" destOrd="0" presId="urn:microsoft.com/office/officeart/2005/8/layout/hProcess4"/>
    <dgm:cxn modelId="{3E0CD183-0947-44FB-8C59-4967E9AAD3CF}" type="presParOf" srcId="{AD8CE8A8-2F17-4BAD-9B55-713EA4F4A26D}" destId="{FA250775-B25C-4179-A424-AB05CE9508C3}" srcOrd="2" destOrd="0" presId="urn:microsoft.com/office/officeart/2005/8/layout/hProcess4"/>
    <dgm:cxn modelId="{2AA146A7-5954-4BDA-9A0F-526B216C7BCF}" type="presParOf" srcId="{FA250775-B25C-4179-A424-AB05CE9508C3}" destId="{5882C0DE-612F-4852-B25F-0819F62B1C57}" srcOrd="0" destOrd="0" presId="urn:microsoft.com/office/officeart/2005/8/layout/hProcess4"/>
    <dgm:cxn modelId="{EFD21D49-BDC5-493F-B22B-7F4FCA195546}" type="presParOf" srcId="{5882C0DE-612F-4852-B25F-0819F62B1C57}" destId="{934F7E33-0334-41B5-ADA7-387F6C062D9F}" srcOrd="0" destOrd="0" presId="urn:microsoft.com/office/officeart/2005/8/layout/hProcess4"/>
    <dgm:cxn modelId="{E5D3C143-2C80-41B3-86B9-601BF116585F}" type="presParOf" srcId="{5882C0DE-612F-4852-B25F-0819F62B1C57}" destId="{1EF2E9FF-E720-4B9D-A28E-07393726DE71}" srcOrd="1" destOrd="0" presId="urn:microsoft.com/office/officeart/2005/8/layout/hProcess4"/>
    <dgm:cxn modelId="{5076B722-1EF0-4438-9A5C-4ABE705A990D}" type="presParOf" srcId="{5882C0DE-612F-4852-B25F-0819F62B1C57}" destId="{771B4AA4-9247-4263-8905-15549D55FBB4}" srcOrd="2" destOrd="0" presId="urn:microsoft.com/office/officeart/2005/8/layout/hProcess4"/>
    <dgm:cxn modelId="{35FA4CF6-56CA-4F90-865C-358411845D79}" type="presParOf" srcId="{5882C0DE-612F-4852-B25F-0819F62B1C57}" destId="{389AE7EF-2C99-4C39-AF91-8D6D23DC5B8C}" srcOrd="3" destOrd="0" presId="urn:microsoft.com/office/officeart/2005/8/layout/hProcess4"/>
    <dgm:cxn modelId="{4FCE7BB2-066D-44A7-B8AA-D3BAEBF42BC6}" type="presParOf" srcId="{5882C0DE-612F-4852-B25F-0819F62B1C57}" destId="{B7D008EF-12B7-478D-A7B6-9C633770DE3E}" srcOrd="4" destOrd="0" presId="urn:microsoft.com/office/officeart/2005/8/layout/hProcess4"/>
    <dgm:cxn modelId="{2CC8C756-7945-4E2F-9FAD-8ACFB10421BB}" type="presParOf" srcId="{FA250775-B25C-4179-A424-AB05CE9508C3}" destId="{D34F8BA8-14FC-4BDC-8371-FC47FC2ACCBB}" srcOrd="1" destOrd="0" presId="urn:microsoft.com/office/officeart/2005/8/layout/hProcess4"/>
    <dgm:cxn modelId="{67DB8FB4-3AAD-4394-B8FC-892DB8871B40}" type="presParOf" srcId="{FA250775-B25C-4179-A424-AB05CE9508C3}" destId="{D9128007-CA04-40E5-B148-1D494508C816}" srcOrd="2" destOrd="0" presId="urn:microsoft.com/office/officeart/2005/8/layout/hProcess4"/>
    <dgm:cxn modelId="{12CB9CA9-69F9-4399-86D4-7D57D6EF8BCF}" type="presParOf" srcId="{D9128007-CA04-40E5-B148-1D494508C816}" destId="{3904A883-5505-4961-8E5F-61835E1EF96F}" srcOrd="0" destOrd="0" presId="urn:microsoft.com/office/officeart/2005/8/layout/hProcess4"/>
    <dgm:cxn modelId="{BDF12FDB-1726-4243-8083-0A576862B334}" type="presParOf" srcId="{D9128007-CA04-40E5-B148-1D494508C816}" destId="{45049B98-E4A7-427A-AC13-91FAB9410061}" srcOrd="1" destOrd="0" presId="urn:microsoft.com/office/officeart/2005/8/layout/hProcess4"/>
    <dgm:cxn modelId="{87A73025-17A9-4CB9-87C7-79FCFD8AEBC2}" type="presParOf" srcId="{D9128007-CA04-40E5-B148-1D494508C816}" destId="{A7FAC2C2-4052-46AE-9B6F-3778E2870EE3}" srcOrd="2" destOrd="0" presId="urn:microsoft.com/office/officeart/2005/8/layout/hProcess4"/>
    <dgm:cxn modelId="{1E420B26-1B82-491E-8184-E9888ADB8321}" type="presParOf" srcId="{D9128007-CA04-40E5-B148-1D494508C816}" destId="{8326B624-28E1-47FD-948B-F5DFEC5488DB}" srcOrd="3" destOrd="0" presId="urn:microsoft.com/office/officeart/2005/8/layout/hProcess4"/>
    <dgm:cxn modelId="{067432AD-EF30-4232-A875-67124DAFF524}" type="presParOf" srcId="{D9128007-CA04-40E5-B148-1D494508C816}" destId="{739E0984-1DB3-4358-B768-085E91055C2B}" srcOrd="4" destOrd="0" presId="urn:microsoft.com/office/officeart/2005/8/layout/hProcess4"/>
    <dgm:cxn modelId="{EF675892-3D34-4973-A83D-2D712771316D}" type="presParOf" srcId="{FA250775-B25C-4179-A424-AB05CE9508C3}" destId="{4B1F2332-96E1-4B98-A4C9-76871DB4C9A8}" srcOrd="3" destOrd="0" presId="urn:microsoft.com/office/officeart/2005/8/layout/hProcess4"/>
    <dgm:cxn modelId="{11C0A647-9DFB-44F5-9AEE-D5FB5642876C}" type="presParOf" srcId="{FA250775-B25C-4179-A424-AB05CE9508C3}" destId="{054D15CD-A657-4630-80B6-7886CF3010E3}" srcOrd="4" destOrd="0" presId="urn:microsoft.com/office/officeart/2005/8/layout/hProcess4"/>
    <dgm:cxn modelId="{51E2FABA-C5E1-431A-AEBB-CE665D4B7DE5}" type="presParOf" srcId="{054D15CD-A657-4630-80B6-7886CF3010E3}" destId="{69287F60-FA86-4721-A364-4D4E4DB4C31C}" srcOrd="0" destOrd="0" presId="urn:microsoft.com/office/officeart/2005/8/layout/hProcess4"/>
    <dgm:cxn modelId="{B469B0D8-D22F-4372-9DC0-E087EC9506B5}" type="presParOf" srcId="{054D15CD-A657-4630-80B6-7886CF3010E3}" destId="{4EE81C46-516F-4D54-90EA-2D1EFE9A21DB}" srcOrd="1" destOrd="0" presId="urn:microsoft.com/office/officeart/2005/8/layout/hProcess4"/>
    <dgm:cxn modelId="{07446168-F820-4196-B16E-749151B76375}" type="presParOf" srcId="{054D15CD-A657-4630-80B6-7886CF3010E3}" destId="{AD3F8A44-3D99-4BDA-8057-1F925C4BBCC5}" srcOrd="2" destOrd="0" presId="urn:microsoft.com/office/officeart/2005/8/layout/hProcess4"/>
    <dgm:cxn modelId="{61CCE6F6-DECD-45E8-9A6D-BA7449895518}" type="presParOf" srcId="{054D15CD-A657-4630-80B6-7886CF3010E3}" destId="{6775DF92-810F-46A9-AC96-3615CA35FC32}" srcOrd="3" destOrd="0" presId="urn:microsoft.com/office/officeart/2005/8/layout/hProcess4"/>
    <dgm:cxn modelId="{545369B9-1E78-4F15-8B9C-F34A61B83061}" type="presParOf" srcId="{054D15CD-A657-4630-80B6-7886CF3010E3}" destId="{1E64B376-5943-441E-9778-094E1E89F26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20982-3C58-422F-8144-EB6DD36F7474}">
      <dsp:nvSpPr>
        <dsp:cNvPr id="0" name=""/>
        <dsp:cNvSpPr/>
      </dsp:nvSpPr>
      <dsp:spPr>
        <a:xfrm>
          <a:off x="1268069" y="324665"/>
          <a:ext cx="3714909" cy="116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22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Acciones para modernizar la gestión de las DRE y UGEL. </a:t>
          </a:r>
        </a:p>
      </dsp:txBody>
      <dsp:txXfrm>
        <a:off x="1268069" y="324665"/>
        <a:ext cx="3714909" cy="1160909"/>
      </dsp:txXfrm>
    </dsp:sp>
    <dsp:sp modelId="{09129B47-E1FE-4B1F-BBAA-23A20178E026}">
      <dsp:nvSpPr>
        <dsp:cNvPr id="0" name=""/>
        <dsp:cNvSpPr/>
      </dsp:nvSpPr>
      <dsp:spPr>
        <a:xfrm>
          <a:off x="1113282" y="156978"/>
          <a:ext cx="812636" cy="121895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A29F7-F128-4B54-A001-82E8654BE347}">
      <dsp:nvSpPr>
        <dsp:cNvPr id="0" name=""/>
        <dsp:cNvSpPr/>
      </dsp:nvSpPr>
      <dsp:spPr>
        <a:xfrm>
          <a:off x="1268069" y="1786120"/>
          <a:ext cx="3714909" cy="116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22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Fortalecer la gestión de DRE/UGEL y contribuir al logro de resultados.</a:t>
          </a:r>
          <a:endParaRPr lang="es-PE" sz="1500" kern="1200" dirty="0"/>
        </a:p>
      </dsp:txBody>
      <dsp:txXfrm>
        <a:off x="1268069" y="1786120"/>
        <a:ext cx="3714909" cy="1160909"/>
      </dsp:txXfrm>
    </dsp:sp>
    <dsp:sp modelId="{58226A70-32FB-46EF-89D5-4C14C4235122}">
      <dsp:nvSpPr>
        <dsp:cNvPr id="0" name=""/>
        <dsp:cNvSpPr/>
      </dsp:nvSpPr>
      <dsp:spPr>
        <a:xfrm>
          <a:off x="1113282" y="1618434"/>
          <a:ext cx="812636" cy="1218954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D00F1-4DB2-4D40-8072-2714348A0A2F}">
      <dsp:nvSpPr>
        <dsp:cNvPr id="0" name=""/>
        <dsp:cNvSpPr/>
      </dsp:nvSpPr>
      <dsp:spPr>
        <a:xfrm>
          <a:off x="1268069" y="3247576"/>
          <a:ext cx="3714909" cy="116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22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DRE y UGEL son instancias clave para el logro de objetivos y resultados de las políticas educativas nacionales en el territorio</a:t>
          </a:r>
          <a:endParaRPr lang="es-PE" sz="1500" kern="1200" dirty="0"/>
        </a:p>
      </dsp:txBody>
      <dsp:txXfrm>
        <a:off x="1268069" y="3247576"/>
        <a:ext cx="3714909" cy="1160909"/>
      </dsp:txXfrm>
    </dsp:sp>
    <dsp:sp modelId="{08002C94-7037-400D-A652-97C3C7C12E91}">
      <dsp:nvSpPr>
        <dsp:cNvPr id="0" name=""/>
        <dsp:cNvSpPr/>
      </dsp:nvSpPr>
      <dsp:spPr>
        <a:xfrm>
          <a:off x="1113282" y="3079889"/>
          <a:ext cx="812636" cy="1218954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5D0F-D8E6-41BD-8E80-D333FA1E7C51}">
      <dsp:nvSpPr>
        <dsp:cNvPr id="0" name=""/>
        <dsp:cNvSpPr/>
      </dsp:nvSpPr>
      <dsp:spPr>
        <a:xfrm>
          <a:off x="4754268" y="1941"/>
          <a:ext cx="2372783" cy="11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Prioridades de política educativa y gestión</a:t>
          </a:r>
          <a:endParaRPr lang="es-P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89016" y="36689"/>
        <a:ext cx="2303287" cy="1116895"/>
      </dsp:txXfrm>
    </dsp:sp>
    <dsp:sp modelId="{A3DBC6C6-F315-479D-86C9-A18903DB0C6A}">
      <dsp:nvSpPr>
        <dsp:cNvPr id="0" name=""/>
        <dsp:cNvSpPr/>
      </dsp:nvSpPr>
      <dsp:spPr>
        <a:xfrm rot="2700000">
          <a:off x="6462025" y="1527489"/>
          <a:ext cx="1237211" cy="4152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86596" y="1610536"/>
        <a:ext cx="988069" cy="249143"/>
      </dsp:txXfrm>
    </dsp:sp>
    <dsp:sp modelId="{46C9CBC8-5D51-49E7-A117-6F99E09D6D60}">
      <dsp:nvSpPr>
        <dsp:cNvPr id="0" name=""/>
        <dsp:cNvSpPr/>
      </dsp:nvSpPr>
      <dsp:spPr>
        <a:xfrm>
          <a:off x="7034210" y="2281883"/>
          <a:ext cx="2372783" cy="11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Intervenciones de Direcciones del MINEDU</a:t>
          </a:r>
          <a:endParaRPr lang="es-P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068958" y="2316631"/>
        <a:ext cx="2303287" cy="1116895"/>
      </dsp:txXfrm>
    </dsp:sp>
    <dsp:sp modelId="{8CB2CFB9-3B7F-4DA1-BA9E-AF463A403AFE}">
      <dsp:nvSpPr>
        <dsp:cNvPr id="0" name=""/>
        <dsp:cNvSpPr/>
      </dsp:nvSpPr>
      <dsp:spPr>
        <a:xfrm rot="8100000">
          <a:off x="6462025" y="3807431"/>
          <a:ext cx="1237211" cy="4152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6586596" y="3890478"/>
        <a:ext cx="988069" cy="249143"/>
      </dsp:txXfrm>
    </dsp:sp>
    <dsp:sp modelId="{DE43A236-A408-43E8-B92F-7681FEAD40F6}">
      <dsp:nvSpPr>
        <dsp:cNvPr id="0" name=""/>
        <dsp:cNvSpPr/>
      </dsp:nvSpPr>
      <dsp:spPr>
        <a:xfrm>
          <a:off x="4754268" y="4561825"/>
          <a:ext cx="2372783" cy="11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Función de DAGED (ROF)</a:t>
          </a:r>
          <a:endParaRPr lang="es-P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789016" y="4596573"/>
        <a:ext cx="2303287" cy="1116895"/>
      </dsp:txXfrm>
    </dsp:sp>
    <dsp:sp modelId="{FD46F91F-A228-4CB4-B0AA-8F88971E22E8}">
      <dsp:nvSpPr>
        <dsp:cNvPr id="0" name=""/>
        <dsp:cNvSpPr/>
      </dsp:nvSpPr>
      <dsp:spPr>
        <a:xfrm rot="13500000">
          <a:off x="4182083" y="3807431"/>
          <a:ext cx="1237211" cy="4152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306654" y="3890478"/>
        <a:ext cx="988069" cy="249143"/>
      </dsp:txXfrm>
    </dsp:sp>
    <dsp:sp modelId="{CFAA185E-7F47-4367-B374-711BF9827B02}">
      <dsp:nvSpPr>
        <dsp:cNvPr id="0" name=""/>
        <dsp:cNvSpPr/>
      </dsp:nvSpPr>
      <dsp:spPr>
        <a:xfrm>
          <a:off x="2474326" y="2281883"/>
          <a:ext cx="2372783" cy="11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Demandas de las DRE/UGEL</a:t>
          </a:r>
          <a:endParaRPr lang="es-P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s-P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074" y="2316631"/>
        <a:ext cx="2303287" cy="1116895"/>
      </dsp:txXfrm>
    </dsp:sp>
    <dsp:sp modelId="{92B415AC-62ED-4EB7-97D1-F559759668B4}">
      <dsp:nvSpPr>
        <dsp:cNvPr id="0" name=""/>
        <dsp:cNvSpPr/>
      </dsp:nvSpPr>
      <dsp:spPr>
        <a:xfrm rot="18900000">
          <a:off x="4182083" y="1527489"/>
          <a:ext cx="1237211" cy="4152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6654" y="1610536"/>
        <a:ext cx="988069" cy="24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65441-7AE7-4833-AC1A-6E5BB0D7816B}">
      <dsp:nvSpPr>
        <dsp:cNvPr id="0" name=""/>
        <dsp:cNvSpPr/>
      </dsp:nvSpPr>
      <dsp:spPr>
        <a:xfrm>
          <a:off x="3842193" y="678763"/>
          <a:ext cx="520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88848" y="721723"/>
        <a:ext cx="0" cy="0"/>
      </dsp:txXfrm>
    </dsp:sp>
    <dsp:sp modelId="{27B0A72D-7757-41CE-91FF-27DC95D7890E}">
      <dsp:nvSpPr>
        <dsp:cNvPr id="0" name=""/>
        <dsp:cNvSpPr/>
      </dsp:nvSpPr>
      <dsp:spPr>
        <a:xfrm>
          <a:off x="1446232" y="5154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Identificación de procesos de monitoreo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Prioridades de la gestión y la política edcuativa (Normas Técnicas) Demandas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Propuesta de procesos de monitoreo</a:t>
          </a:r>
        </a:p>
      </dsp:txBody>
      <dsp:txXfrm>
        <a:off x="1446232" y="5154"/>
        <a:ext cx="2397761" cy="1438656"/>
      </dsp:txXfrm>
    </dsp:sp>
    <dsp:sp modelId="{3F19FBE4-DDEC-49CF-B69B-D94A6057FCAD}">
      <dsp:nvSpPr>
        <dsp:cNvPr id="0" name=""/>
        <dsp:cNvSpPr/>
      </dsp:nvSpPr>
      <dsp:spPr>
        <a:xfrm>
          <a:off x="6791439" y="678763"/>
          <a:ext cx="520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038094" y="721723"/>
        <a:ext cx="0" cy="0"/>
      </dsp:txXfrm>
    </dsp:sp>
    <dsp:sp modelId="{9ECA4507-653A-412F-9710-63731DF885BE}">
      <dsp:nvSpPr>
        <dsp:cNvPr id="0" name=""/>
        <dsp:cNvSpPr/>
      </dsp:nvSpPr>
      <dsp:spPr>
        <a:xfrm>
          <a:off x="4395478" y="5154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Socialización de la propuesta de procesos de monitoreo con IGED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Incorporación de procesos de monitoreo que demandan las IGED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Propuesta definitiva de procesos de monitoreo 2021 con SIMON</a:t>
          </a:r>
        </a:p>
      </dsp:txBody>
      <dsp:txXfrm>
        <a:off x="4395478" y="5154"/>
        <a:ext cx="2397761" cy="1438656"/>
      </dsp:txXfrm>
    </dsp:sp>
    <dsp:sp modelId="{71F4721F-AE18-40F3-9FDC-9B4C7C23CA36}">
      <dsp:nvSpPr>
        <dsp:cNvPr id="0" name=""/>
        <dsp:cNvSpPr/>
      </dsp:nvSpPr>
      <dsp:spPr>
        <a:xfrm>
          <a:off x="2645112" y="1442011"/>
          <a:ext cx="5898492" cy="520885"/>
        </a:xfrm>
        <a:custGeom>
          <a:avLst/>
          <a:gdLst/>
          <a:ahLst/>
          <a:cxnLst/>
          <a:rect l="0" t="0" r="0" b="0"/>
          <a:pathLst>
            <a:path>
              <a:moveTo>
                <a:pt x="4959186" y="0"/>
              </a:moveTo>
              <a:lnTo>
                <a:pt x="4959186" y="233631"/>
              </a:lnTo>
              <a:lnTo>
                <a:pt x="0" y="233631"/>
              </a:lnTo>
              <a:lnTo>
                <a:pt x="0" y="433063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46253" y="1699694"/>
        <a:ext cx="0" cy="0"/>
      </dsp:txXfrm>
    </dsp:sp>
    <dsp:sp modelId="{4ABA3769-F0B4-41FF-9522-CE09D3B3A3C8}">
      <dsp:nvSpPr>
        <dsp:cNvPr id="0" name=""/>
        <dsp:cNvSpPr/>
      </dsp:nvSpPr>
      <dsp:spPr>
        <a:xfrm>
          <a:off x="7344724" y="5154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Definción de indicadores y metodología de monitoreo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Construcción conjunta con las IGED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Fichas técnicas de los procesos de monitoreo</a:t>
          </a:r>
          <a:endParaRPr lang="es-PE" sz="1200" kern="1200">
            <a:solidFill>
              <a:srgbClr val="70AD47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44724" y="5154"/>
        <a:ext cx="2397761" cy="1438656"/>
      </dsp:txXfrm>
    </dsp:sp>
    <dsp:sp modelId="{F9EBFDCE-677D-4309-8F47-DF9492BF7064}">
      <dsp:nvSpPr>
        <dsp:cNvPr id="0" name=""/>
        <dsp:cNvSpPr/>
      </dsp:nvSpPr>
      <dsp:spPr>
        <a:xfrm>
          <a:off x="3842193" y="2668905"/>
          <a:ext cx="520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88848" y="2711864"/>
        <a:ext cx="0" cy="0"/>
      </dsp:txXfrm>
    </dsp:sp>
    <dsp:sp modelId="{98F4717D-A0F1-4C51-9E5B-51E04FF71E33}">
      <dsp:nvSpPr>
        <dsp:cNvPr id="0" name=""/>
        <dsp:cNvSpPr/>
      </dsp:nvSpPr>
      <dsp:spPr>
        <a:xfrm>
          <a:off x="1446232" y="1995296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Construcción conjunta de los instrumentos y protocolos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Involucramiento de las Direcciones del MINEDU y especialistas de las IGED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Instrumentos y protocolos de monitoreo</a:t>
          </a:r>
          <a:endParaRPr lang="es-PE" sz="12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46232" y="1995296"/>
        <a:ext cx="2397761" cy="1438656"/>
      </dsp:txXfrm>
    </dsp:sp>
    <dsp:sp modelId="{349AA59C-0ED6-4D76-B820-F8E4E497EBC4}">
      <dsp:nvSpPr>
        <dsp:cNvPr id="0" name=""/>
        <dsp:cNvSpPr/>
      </dsp:nvSpPr>
      <dsp:spPr>
        <a:xfrm>
          <a:off x="6791439" y="2668905"/>
          <a:ext cx="520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038094" y="2711864"/>
        <a:ext cx="0" cy="0"/>
      </dsp:txXfrm>
    </dsp:sp>
    <dsp:sp modelId="{00CFC258-24EF-4671-8D74-FA54E6BA87A3}">
      <dsp:nvSpPr>
        <dsp:cNvPr id="0" name=""/>
        <dsp:cNvSpPr/>
      </dsp:nvSpPr>
      <dsp:spPr>
        <a:xfrm>
          <a:off x="4395478" y="1995296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Configuración del instrumento y plan en SIMON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Equipo monitoreo DAGED/IGED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Planes de monitoreo en SIMON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95478" y="1995296"/>
        <a:ext cx="2397761" cy="1438656"/>
      </dsp:txXfrm>
    </dsp:sp>
    <dsp:sp modelId="{2C1DC23C-9F0D-4820-B5B0-649404CD0AAB}">
      <dsp:nvSpPr>
        <dsp:cNvPr id="0" name=""/>
        <dsp:cNvSpPr/>
      </dsp:nvSpPr>
      <dsp:spPr>
        <a:xfrm>
          <a:off x="2645112" y="3432153"/>
          <a:ext cx="5898492" cy="520885"/>
        </a:xfrm>
        <a:custGeom>
          <a:avLst/>
          <a:gdLst/>
          <a:ahLst/>
          <a:cxnLst/>
          <a:rect l="0" t="0" r="0" b="0"/>
          <a:pathLst>
            <a:path>
              <a:moveTo>
                <a:pt x="4959186" y="0"/>
              </a:moveTo>
              <a:lnTo>
                <a:pt x="4959186" y="233631"/>
              </a:lnTo>
              <a:lnTo>
                <a:pt x="0" y="233631"/>
              </a:lnTo>
              <a:lnTo>
                <a:pt x="0" y="433063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46253" y="3689835"/>
        <a:ext cx="0" cy="0"/>
      </dsp:txXfrm>
    </dsp:sp>
    <dsp:sp modelId="{513978E3-73F4-4D24-9EF9-C32C73DECD69}">
      <dsp:nvSpPr>
        <dsp:cNvPr id="0" name=""/>
        <dsp:cNvSpPr/>
      </dsp:nvSpPr>
      <dsp:spPr>
        <a:xfrm>
          <a:off x="7344724" y="1995296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Programación del monitoreo DRE/UGEL/IE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Especialistas de las DRE/UGEL/Director I.E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Visitas programadas en SIMON</a:t>
          </a:r>
        </a:p>
      </dsp:txBody>
      <dsp:txXfrm>
        <a:off x="7344724" y="1995296"/>
        <a:ext cx="2397761" cy="1438656"/>
      </dsp:txXfrm>
    </dsp:sp>
    <dsp:sp modelId="{1D12A447-76EA-4226-B93A-C2E6F6977BCE}">
      <dsp:nvSpPr>
        <dsp:cNvPr id="0" name=""/>
        <dsp:cNvSpPr/>
      </dsp:nvSpPr>
      <dsp:spPr>
        <a:xfrm>
          <a:off x="3842193" y="4659046"/>
          <a:ext cx="5441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063" y="45720"/>
              </a:lnTo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99896" y="4702006"/>
        <a:ext cx="0" cy="0"/>
      </dsp:txXfrm>
    </dsp:sp>
    <dsp:sp modelId="{FC17FC68-D5EB-44EA-9DDB-FB58B20440F9}">
      <dsp:nvSpPr>
        <dsp:cNvPr id="0" name=""/>
        <dsp:cNvSpPr/>
      </dsp:nvSpPr>
      <dsp:spPr>
        <a:xfrm>
          <a:off x="1446232" y="3985438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Ejecución del monitoreo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Equipo especialsistas de la DRE/ las UGEL/Diector de la I.E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Registro de información en SIMON</a:t>
          </a:r>
        </a:p>
      </dsp:txBody>
      <dsp:txXfrm>
        <a:off x="1446232" y="3985438"/>
        <a:ext cx="2397761" cy="1438656"/>
      </dsp:txXfrm>
    </dsp:sp>
    <dsp:sp modelId="{4670F998-36D3-401D-AA93-4661BC93F2F8}">
      <dsp:nvSpPr>
        <dsp:cNvPr id="0" name=""/>
        <dsp:cNvSpPr/>
      </dsp:nvSpPr>
      <dsp:spPr>
        <a:xfrm>
          <a:off x="6814697" y="4659046"/>
          <a:ext cx="520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8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061352" y="4702006"/>
        <a:ext cx="27574" cy="5520"/>
      </dsp:txXfrm>
    </dsp:sp>
    <dsp:sp modelId="{1A93AE4F-C6FD-49A3-8A45-735F04E828C1}">
      <dsp:nvSpPr>
        <dsp:cNvPr id="0" name=""/>
        <dsp:cNvSpPr/>
      </dsp:nvSpPr>
      <dsp:spPr>
        <a:xfrm>
          <a:off x="4418736" y="3985438"/>
          <a:ext cx="2397761" cy="14386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Análisis de los resultados del monitoreo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Equipo especialsistas de la DRE/ las UGEL/Diector de la I.E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Reportes y acciones de mejora</a:t>
          </a:r>
          <a:endParaRPr lang="es-PE" sz="1200" b="1" i="1" kern="1200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sp:txBody>
      <dsp:txXfrm>
        <a:off x="4418736" y="3985438"/>
        <a:ext cx="2397761" cy="1438656"/>
      </dsp:txXfrm>
    </dsp:sp>
    <dsp:sp modelId="{27E0D9F9-B750-4E04-B7BF-334ED1E21A9C}">
      <dsp:nvSpPr>
        <dsp:cNvPr id="0" name=""/>
        <dsp:cNvSpPr/>
      </dsp:nvSpPr>
      <dsp:spPr>
        <a:xfrm>
          <a:off x="7367982" y="3985438"/>
          <a:ext cx="2397761" cy="1438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Socialización de resultados del monitoreo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 Direcciones del MINEDU</a:t>
          </a:r>
        </a:p>
      </dsp:txBody>
      <dsp:txXfrm>
        <a:off x="7367982" y="3985438"/>
        <a:ext cx="2397761" cy="1438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2E9FF-E720-4B9D-A28E-07393726DE71}">
      <dsp:nvSpPr>
        <dsp:cNvPr id="0" name=""/>
        <dsp:cNvSpPr/>
      </dsp:nvSpPr>
      <dsp:spPr>
        <a:xfrm>
          <a:off x="3831" y="1522079"/>
          <a:ext cx="3076237" cy="2537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600" kern="1200" dirty="0"/>
        </a:p>
      </dsp:txBody>
      <dsp:txXfrm>
        <a:off x="62220" y="1580468"/>
        <a:ext cx="2959459" cy="1876777"/>
      </dsp:txXfrm>
    </dsp:sp>
    <dsp:sp modelId="{D34F8BA8-14FC-4BDC-8371-FC47FC2ACCBB}">
      <dsp:nvSpPr>
        <dsp:cNvPr id="0" name=""/>
        <dsp:cNvSpPr/>
      </dsp:nvSpPr>
      <dsp:spPr>
        <a:xfrm>
          <a:off x="1728027" y="2109962"/>
          <a:ext cx="3416763" cy="3416763"/>
        </a:xfrm>
        <a:prstGeom prst="leftCircularArrow">
          <a:avLst>
            <a:gd name="adj1" fmla="val 3225"/>
            <a:gd name="adj2" fmla="val 397518"/>
            <a:gd name="adj3" fmla="val 2173029"/>
            <a:gd name="adj4" fmla="val 9024489"/>
            <a:gd name="adj5" fmla="val 376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AE7EF-2C99-4C39-AF91-8D6D23DC5B8C}">
      <dsp:nvSpPr>
        <dsp:cNvPr id="0" name=""/>
        <dsp:cNvSpPr/>
      </dsp:nvSpPr>
      <dsp:spPr>
        <a:xfrm>
          <a:off x="687439" y="3515634"/>
          <a:ext cx="2734433" cy="1087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DRE</a:t>
          </a:r>
        </a:p>
      </dsp:txBody>
      <dsp:txXfrm>
        <a:off x="719288" y="3547483"/>
        <a:ext cx="2670735" cy="1023696"/>
      </dsp:txXfrm>
    </dsp:sp>
    <dsp:sp modelId="{45049B98-E4A7-427A-AC13-91FAB9410061}">
      <dsp:nvSpPr>
        <dsp:cNvPr id="0" name=""/>
        <dsp:cNvSpPr/>
      </dsp:nvSpPr>
      <dsp:spPr>
        <a:xfrm>
          <a:off x="3946561" y="1522079"/>
          <a:ext cx="3076237" cy="2537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Gestión de condiciones y distribución de carpetas de recuperación.</a:t>
          </a:r>
        </a:p>
      </dsp:txBody>
      <dsp:txXfrm>
        <a:off x="4004950" y="2124165"/>
        <a:ext cx="2959459" cy="1876777"/>
      </dsp:txXfrm>
    </dsp:sp>
    <dsp:sp modelId="{4B1F2332-96E1-4B98-A4C9-76871DB4C9A8}">
      <dsp:nvSpPr>
        <dsp:cNvPr id="0" name=""/>
        <dsp:cNvSpPr/>
      </dsp:nvSpPr>
      <dsp:spPr>
        <a:xfrm>
          <a:off x="5645121" y="-44798"/>
          <a:ext cx="3809838" cy="3809838"/>
        </a:xfrm>
        <a:prstGeom prst="circularArrow">
          <a:avLst>
            <a:gd name="adj1" fmla="val 2892"/>
            <a:gd name="adj2" fmla="val 353722"/>
            <a:gd name="adj3" fmla="val 19470768"/>
            <a:gd name="adj4" fmla="val 12575511"/>
            <a:gd name="adj5" fmla="val 337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6B624-28E1-47FD-948B-F5DFEC5488DB}">
      <dsp:nvSpPr>
        <dsp:cNvPr id="0" name=""/>
        <dsp:cNvSpPr/>
      </dsp:nvSpPr>
      <dsp:spPr>
        <a:xfrm>
          <a:off x="4630169" y="978382"/>
          <a:ext cx="2734433" cy="1087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UGEL</a:t>
          </a:r>
        </a:p>
      </dsp:txBody>
      <dsp:txXfrm>
        <a:off x="4662018" y="1010231"/>
        <a:ext cx="2670735" cy="1023696"/>
      </dsp:txXfrm>
    </dsp:sp>
    <dsp:sp modelId="{4EE81C46-516F-4D54-90EA-2D1EFE9A21DB}">
      <dsp:nvSpPr>
        <dsp:cNvPr id="0" name=""/>
        <dsp:cNvSpPr/>
      </dsp:nvSpPr>
      <dsp:spPr>
        <a:xfrm>
          <a:off x="7889290" y="1522079"/>
          <a:ext cx="3076237" cy="2537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Condiciones y entrega de las carpetas de recuperación a los estudiantes</a:t>
          </a:r>
        </a:p>
      </dsp:txBody>
      <dsp:txXfrm>
        <a:off x="7947679" y="1580468"/>
        <a:ext cx="2959459" cy="1876777"/>
      </dsp:txXfrm>
    </dsp:sp>
    <dsp:sp modelId="{6775DF92-810F-46A9-AC96-3615CA35FC32}">
      <dsp:nvSpPr>
        <dsp:cNvPr id="0" name=""/>
        <dsp:cNvSpPr/>
      </dsp:nvSpPr>
      <dsp:spPr>
        <a:xfrm>
          <a:off x="8572899" y="3515634"/>
          <a:ext cx="2734433" cy="1087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I.E</a:t>
          </a:r>
        </a:p>
      </dsp:txBody>
      <dsp:txXfrm>
        <a:off x="8604748" y="3547483"/>
        <a:ext cx="2670735" cy="102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9CCB-8B33-4DD9-8F18-7D823F9D8F55}" type="datetimeFigureOut">
              <a:rPr lang="es-PE" smtClean="0"/>
              <a:t>3/02/2021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B152-0D19-490D-B623-C2EEB930FCD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174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FB152-0D19-490D-B623-C2EEB930FCD0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980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FB152-0D19-490D-B623-C2EEB930FCD0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741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2687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-11220" y="3911553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5334000" y="0"/>
            <a:ext cx="6858000" cy="6858000"/>
            <a:chOff x="5257800" y="-10777"/>
            <a:chExt cx="6934201" cy="6868777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2644307"/>
              <a:ext cx="6934200" cy="4213693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17" name="Forma libre 16"/>
            <p:cNvSpPr/>
            <p:nvPr userDrawn="1"/>
          </p:nvSpPr>
          <p:spPr>
            <a:xfrm flipV="1">
              <a:off x="6092996" y="-10777"/>
              <a:ext cx="6099005" cy="5972699"/>
            </a:xfrm>
            <a:custGeom>
              <a:avLst/>
              <a:gdLst>
                <a:gd name="connsiteX0" fmla="*/ 0 w 6099005"/>
                <a:gd name="connsiteY0" fmla="*/ 5972699 h 5972699"/>
                <a:gd name="connsiteX1" fmla="*/ 6099005 w 6099005"/>
                <a:gd name="connsiteY1" fmla="*/ 5972699 h 5972699"/>
                <a:gd name="connsiteX2" fmla="*/ 6099005 w 6099005"/>
                <a:gd name="connsiteY2" fmla="*/ 0 h 59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9005" h="5972699">
                  <a:moveTo>
                    <a:pt x="0" y="5972699"/>
                  </a:moveTo>
                  <a:lnTo>
                    <a:pt x="6099005" y="5972699"/>
                  </a:lnTo>
                  <a:lnTo>
                    <a:pt x="6099005" y="0"/>
                  </a:lnTo>
                  <a:close/>
                </a:path>
              </a:pathLst>
            </a:cu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489063" y="3258985"/>
              <a:ext cx="3317616" cy="2088258"/>
            </a:xfrm>
            <a:prstGeom prst="triangle">
              <a:avLst>
                <a:gd name="adj" fmla="val 61735"/>
              </a:avLst>
            </a:prstGeom>
            <a:solidFill>
              <a:srgbClr val="BF0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2" y="6518302"/>
            <a:ext cx="339698" cy="3396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1" y="301472"/>
            <a:ext cx="2598439" cy="5660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88026" y="1886169"/>
            <a:ext cx="7455243" cy="1862903"/>
          </a:xfr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6" y="4101224"/>
            <a:ext cx="7455243" cy="8541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2" y="5963329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3794785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4151" y="6592048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9556130" y="6562473"/>
            <a:ext cx="2147925" cy="236419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baseline="0"/>
            </a:lvl1pPr>
            <a:lvl2pPr marL="457209" indent="0">
              <a:buNone/>
              <a:defRPr/>
            </a:lvl2pPr>
            <a:lvl3pPr marL="914418" indent="0">
              <a:buNone/>
              <a:defRPr/>
            </a:lvl3pPr>
            <a:lvl4pPr marL="1371627" indent="0">
              <a:buNone/>
              <a:defRPr/>
            </a:lvl4pPr>
            <a:lvl5pPr marL="1828837" indent="0">
              <a:buNone/>
              <a:defRPr/>
            </a:lvl5pPr>
          </a:lstStyle>
          <a:p>
            <a:pPr lvl="0"/>
            <a:r>
              <a:rPr lang="es-ES" dirty="0"/>
              <a:t>Ingrese fecha</a:t>
            </a:r>
            <a:endParaRPr lang="es-PE" dirty="0"/>
          </a:p>
        </p:txBody>
      </p:sp>
      <p:grpSp>
        <p:nvGrpSpPr>
          <p:cNvPr id="16" name="Grupo 15"/>
          <p:cNvGrpSpPr/>
          <p:nvPr/>
        </p:nvGrpSpPr>
        <p:grpSpPr>
          <a:xfrm>
            <a:off x="11050317" y="281234"/>
            <a:ext cx="769298" cy="596956"/>
            <a:chOff x="1383621" y="1155245"/>
            <a:chExt cx="7043738" cy="5465763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13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5813" cy="6858000"/>
          </a:xfrm>
          <a:custGeom>
            <a:avLst/>
            <a:gdLst>
              <a:gd name="connsiteX0" fmla="*/ 12012626 w 12215813"/>
              <a:gd name="connsiteY0" fmla="*/ 6507958 h 6858000"/>
              <a:gd name="connsiteX1" fmla="*/ 11842776 w 12215813"/>
              <a:gd name="connsiteY1" fmla="*/ 6677807 h 6858000"/>
              <a:gd name="connsiteX2" fmla="*/ 12012626 w 12215813"/>
              <a:gd name="connsiteY2" fmla="*/ 6847656 h 6858000"/>
              <a:gd name="connsiteX3" fmla="*/ 12182474 w 12215813"/>
              <a:gd name="connsiteY3" fmla="*/ 6847656 h 6858000"/>
              <a:gd name="connsiteX4" fmla="*/ 12182474 w 12215813"/>
              <a:gd name="connsiteY4" fmla="*/ 6677807 h 6858000"/>
              <a:gd name="connsiteX5" fmla="*/ 12012626 w 12215813"/>
              <a:gd name="connsiteY5" fmla="*/ 6507958 h 6858000"/>
              <a:gd name="connsiteX6" fmla="*/ 9344026 w 12215813"/>
              <a:gd name="connsiteY6" fmla="*/ 138464 h 6858000"/>
              <a:gd name="connsiteX7" fmla="*/ 9344026 w 12215813"/>
              <a:gd name="connsiteY7" fmla="*/ 733423 h 6858000"/>
              <a:gd name="connsiteX8" fmla="*/ 12076608 w 12215813"/>
              <a:gd name="connsiteY8" fmla="*/ 733423 h 6858000"/>
              <a:gd name="connsiteX9" fmla="*/ 12076608 w 12215813"/>
              <a:gd name="connsiteY9" fmla="*/ 138464 h 6858000"/>
              <a:gd name="connsiteX10" fmla="*/ 0 w 12215813"/>
              <a:gd name="connsiteY10" fmla="*/ 0 h 6858000"/>
              <a:gd name="connsiteX11" fmla="*/ 12215813 w 12215813"/>
              <a:gd name="connsiteY11" fmla="*/ 0 h 6858000"/>
              <a:gd name="connsiteX12" fmla="*/ 12215813 w 12215813"/>
              <a:gd name="connsiteY12" fmla="*/ 6858000 h 6858000"/>
              <a:gd name="connsiteX13" fmla="*/ 0 w 1221581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13" h="6858000">
                <a:moveTo>
                  <a:pt x="12012626" y="6507958"/>
                </a:moveTo>
                <a:cubicBezTo>
                  <a:pt x="11918820" y="6507958"/>
                  <a:pt x="11842776" y="6584002"/>
                  <a:pt x="11842776" y="6677807"/>
                </a:cubicBezTo>
                <a:cubicBezTo>
                  <a:pt x="11842776" y="6771612"/>
                  <a:pt x="11918820" y="6847656"/>
                  <a:pt x="12012626" y="6847656"/>
                </a:cubicBezTo>
                <a:lnTo>
                  <a:pt x="12182474" y="6847656"/>
                </a:lnTo>
                <a:lnTo>
                  <a:pt x="12182474" y="6677807"/>
                </a:lnTo>
                <a:cubicBezTo>
                  <a:pt x="12182474" y="6584002"/>
                  <a:pt x="12106430" y="6507958"/>
                  <a:pt x="12012626" y="6507958"/>
                </a:cubicBezTo>
                <a:close/>
                <a:moveTo>
                  <a:pt x="9344026" y="138464"/>
                </a:moveTo>
                <a:lnTo>
                  <a:pt x="9344026" y="733423"/>
                </a:lnTo>
                <a:lnTo>
                  <a:pt x="12076608" y="733423"/>
                </a:lnTo>
                <a:lnTo>
                  <a:pt x="12076608" y="138464"/>
                </a:lnTo>
                <a:close/>
                <a:moveTo>
                  <a:pt x="0" y="0"/>
                </a:moveTo>
                <a:lnTo>
                  <a:pt x="12215813" y="0"/>
                </a:lnTo>
                <a:lnTo>
                  <a:pt x="122158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90" y="143229"/>
            <a:ext cx="2694811" cy="587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061" y="1162619"/>
            <a:ext cx="8626732" cy="721517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85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6870"/>
          <a:stretch>
            <a:fillRect/>
          </a:stretch>
        </p:blipFill>
        <p:spPr>
          <a:xfrm rot="20474305">
            <a:off x="8220307" y="2406399"/>
            <a:ext cx="4891480" cy="4758926"/>
          </a:xfrm>
          <a:custGeom>
            <a:avLst/>
            <a:gdLst>
              <a:gd name="connsiteX0" fmla="*/ 4891480 w 4891480"/>
              <a:gd name="connsiteY0" fmla="*/ 0 h 4758926"/>
              <a:gd name="connsiteX1" fmla="*/ 3274969 w 4891480"/>
              <a:gd name="connsiteY1" fmla="*/ 4758926 h 4758926"/>
              <a:gd name="connsiteX2" fmla="*/ 3018119 w 4891480"/>
              <a:gd name="connsiteY2" fmla="*/ 4758926 h 4758926"/>
              <a:gd name="connsiteX3" fmla="*/ 0 w 4891480"/>
              <a:gd name="connsiteY3" fmla="*/ 3733732 h 4758926"/>
              <a:gd name="connsiteX4" fmla="*/ 0 w 4891480"/>
              <a:gd name="connsiteY4" fmla="*/ 0 h 475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1480" h="4758926">
                <a:moveTo>
                  <a:pt x="4891480" y="0"/>
                </a:moveTo>
                <a:lnTo>
                  <a:pt x="3274969" y="4758926"/>
                </a:lnTo>
                <a:lnTo>
                  <a:pt x="3018119" y="4758926"/>
                </a:lnTo>
                <a:lnTo>
                  <a:pt x="0" y="37337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Forma libre 22"/>
          <p:cNvSpPr/>
          <p:nvPr userDrawn="1"/>
        </p:nvSpPr>
        <p:spPr>
          <a:xfrm>
            <a:off x="-254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rgbClr val="0074D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7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6870"/>
          <a:stretch>
            <a:fillRect/>
          </a:stretch>
        </p:blipFill>
        <p:spPr>
          <a:xfrm rot="20474305">
            <a:off x="8220307" y="2406399"/>
            <a:ext cx="4891480" cy="4758926"/>
          </a:xfrm>
          <a:custGeom>
            <a:avLst/>
            <a:gdLst>
              <a:gd name="connsiteX0" fmla="*/ 4891480 w 4891480"/>
              <a:gd name="connsiteY0" fmla="*/ 0 h 4758926"/>
              <a:gd name="connsiteX1" fmla="*/ 3274969 w 4891480"/>
              <a:gd name="connsiteY1" fmla="*/ 4758926 h 4758926"/>
              <a:gd name="connsiteX2" fmla="*/ 3018119 w 4891480"/>
              <a:gd name="connsiteY2" fmla="*/ 4758926 h 4758926"/>
              <a:gd name="connsiteX3" fmla="*/ 0 w 4891480"/>
              <a:gd name="connsiteY3" fmla="*/ 3733732 h 4758926"/>
              <a:gd name="connsiteX4" fmla="*/ 0 w 4891480"/>
              <a:gd name="connsiteY4" fmla="*/ 0 h 475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1480" h="4758926">
                <a:moveTo>
                  <a:pt x="4891480" y="0"/>
                </a:moveTo>
                <a:lnTo>
                  <a:pt x="3274969" y="4758926"/>
                </a:lnTo>
                <a:lnTo>
                  <a:pt x="3018119" y="4758926"/>
                </a:lnTo>
                <a:lnTo>
                  <a:pt x="0" y="37337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Forma libre 22"/>
          <p:cNvSpPr/>
          <p:nvPr userDrawn="1"/>
        </p:nvSpPr>
        <p:spPr>
          <a:xfrm>
            <a:off x="-254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9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-254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rgbClr val="00206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6475" b="911"/>
          <a:stretch>
            <a:fillRect/>
          </a:stretch>
        </p:blipFill>
        <p:spPr>
          <a:xfrm rot="20577431">
            <a:off x="8256721" y="2419802"/>
            <a:ext cx="4769480" cy="4810554"/>
          </a:xfrm>
          <a:custGeom>
            <a:avLst/>
            <a:gdLst>
              <a:gd name="connsiteX0" fmla="*/ 4769480 w 4769480"/>
              <a:gd name="connsiteY0" fmla="*/ 0 h 4810554"/>
              <a:gd name="connsiteX1" fmla="*/ 3294815 w 4769480"/>
              <a:gd name="connsiteY1" fmla="*/ 4810554 h 4810554"/>
              <a:gd name="connsiteX2" fmla="*/ 0 w 4769480"/>
              <a:gd name="connsiteY2" fmla="*/ 3800535 h 4810554"/>
              <a:gd name="connsiteX3" fmla="*/ 0 w 4769480"/>
              <a:gd name="connsiteY3" fmla="*/ 0 h 481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480" h="4810554">
                <a:moveTo>
                  <a:pt x="4769480" y="0"/>
                </a:moveTo>
                <a:lnTo>
                  <a:pt x="3294815" y="4810554"/>
                </a:lnTo>
                <a:lnTo>
                  <a:pt x="0" y="380053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37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6870"/>
          <a:stretch>
            <a:fillRect/>
          </a:stretch>
        </p:blipFill>
        <p:spPr>
          <a:xfrm rot="20474305">
            <a:off x="8220307" y="2406399"/>
            <a:ext cx="4891480" cy="4758926"/>
          </a:xfrm>
          <a:custGeom>
            <a:avLst/>
            <a:gdLst>
              <a:gd name="connsiteX0" fmla="*/ 4891480 w 4891480"/>
              <a:gd name="connsiteY0" fmla="*/ 0 h 4758926"/>
              <a:gd name="connsiteX1" fmla="*/ 3274969 w 4891480"/>
              <a:gd name="connsiteY1" fmla="*/ 4758926 h 4758926"/>
              <a:gd name="connsiteX2" fmla="*/ 3018119 w 4891480"/>
              <a:gd name="connsiteY2" fmla="*/ 4758926 h 4758926"/>
              <a:gd name="connsiteX3" fmla="*/ 0 w 4891480"/>
              <a:gd name="connsiteY3" fmla="*/ 3733732 h 4758926"/>
              <a:gd name="connsiteX4" fmla="*/ 0 w 4891480"/>
              <a:gd name="connsiteY4" fmla="*/ 0 h 475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1480" h="4758926">
                <a:moveTo>
                  <a:pt x="4891480" y="0"/>
                </a:moveTo>
                <a:lnTo>
                  <a:pt x="3274969" y="4758926"/>
                </a:lnTo>
                <a:lnTo>
                  <a:pt x="3018119" y="4758926"/>
                </a:lnTo>
                <a:lnTo>
                  <a:pt x="0" y="37337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Forma libre 22"/>
          <p:cNvSpPr/>
          <p:nvPr userDrawn="1"/>
        </p:nvSpPr>
        <p:spPr>
          <a:xfrm>
            <a:off x="-127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3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-127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6475" b="911"/>
          <a:stretch>
            <a:fillRect/>
          </a:stretch>
        </p:blipFill>
        <p:spPr>
          <a:xfrm rot="20577431">
            <a:off x="8256721" y="2419802"/>
            <a:ext cx="4769480" cy="4810554"/>
          </a:xfrm>
          <a:custGeom>
            <a:avLst/>
            <a:gdLst>
              <a:gd name="connsiteX0" fmla="*/ 4769480 w 4769480"/>
              <a:gd name="connsiteY0" fmla="*/ 0 h 4810554"/>
              <a:gd name="connsiteX1" fmla="*/ 3294815 w 4769480"/>
              <a:gd name="connsiteY1" fmla="*/ 4810554 h 4810554"/>
              <a:gd name="connsiteX2" fmla="*/ 0 w 4769480"/>
              <a:gd name="connsiteY2" fmla="*/ 3800535 h 4810554"/>
              <a:gd name="connsiteX3" fmla="*/ 0 w 4769480"/>
              <a:gd name="connsiteY3" fmla="*/ 0 h 481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480" h="4810554">
                <a:moveTo>
                  <a:pt x="4769480" y="0"/>
                </a:moveTo>
                <a:lnTo>
                  <a:pt x="3294815" y="4810554"/>
                </a:lnTo>
                <a:lnTo>
                  <a:pt x="0" y="380053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971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217725" cy="6854798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-12700" y="-25400"/>
            <a:ext cx="8712200" cy="6908800"/>
          </a:xfrm>
          <a:custGeom>
            <a:avLst/>
            <a:gdLst>
              <a:gd name="connsiteX0" fmla="*/ 6273800 w 8712200"/>
              <a:gd name="connsiteY0" fmla="*/ 0 h 6908800"/>
              <a:gd name="connsiteX1" fmla="*/ 8712200 w 8712200"/>
              <a:gd name="connsiteY1" fmla="*/ 6896100 h 6908800"/>
              <a:gd name="connsiteX2" fmla="*/ 12700 w 8712200"/>
              <a:gd name="connsiteY2" fmla="*/ 6908800 h 6908800"/>
              <a:gd name="connsiteX3" fmla="*/ 0 w 8712200"/>
              <a:gd name="connsiteY3" fmla="*/ 0 h 6908800"/>
              <a:gd name="connsiteX4" fmla="*/ 6273800 w 87122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0" h="6908800">
                <a:moveTo>
                  <a:pt x="6273800" y="0"/>
                </a:moveTo>
                <a:lnTo>
                  <a:pt x="8712200" y="6896100"/>
                </a:lnTo>
                <a:lnTo>
                  <a:pt x="12700" y="6908800"/>
                </a:lnTo>
                <a:cubicBezTo>
                  <a:pt x="8467" y="4605867"/>
                  <a:pt x="4233" y="2302933"/>
                  <a:pt x="0" y="0"/>
                </a:cubicBezTo>
                <a:lnTo>
                  <a:pt x="6273800" y="0"/>
                </a:lnTo>
                <a:close/>
              </a:path>
            </a:pathLst>
          </a:cu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1" y="2343377"/>
            <a:ext cx="5636370" cy="220027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 userDrawn="1"/>
        </p:nvCxnSpPr>
        <p:spPr>
          <a:xfrm flipH="1" flipV="1">
            <a:off x="5524500" y="0"/>
            <a:ext cx="31496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grayscl/>
          </a:blip>
          <a:srcRect r="16475" b="911"/>
          <a:stretch>
            <a:fillRect/>
          </a:stretch>
        </p:blipFill>
        <p:spPr>
          <a:xfrm rot="20577431">
            <a:off x="8256721" y="2419802"/>
            <a:ext cx="4769480" cy="4810554"/>
          </a:xfrm>
          <a:custGeom>
            <a:avLst/>
            <a:gdLst>
              <a:gd name="connsiteX0" fmla="*/ 4769480 w 4769480"/>
              <a:gd name="connsiteY0" fmla="*/ 0 h 4810554"/>
              <a:gd name="connsiteX1" fmla="*/ 3294815 w 4769480"/>
              <a:gd name="connsiteY1" fmla="*/ 4810554 h 4810554"/>
              <a:gd name="connsiteX2" fmla="*/ 0 w 4769480"/>
              <a:gd name="connsiteY2" fmla="*/ 3800535 h 4810554"/>
              <a:gd name="connsiteX3" fmla="*/ 0 w 4769480"/>
              <a:gd name="connsiteY3" fmla="*/ 0 h 481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480" h="4810554">
                <a:moveTo>
                  <a:pt x="4769480" y="0"/>
                </a:moveTo>
                <a:lnTo>
                  <a:pt x="3294815" y="4810554"/>
                </a:lnTo>
                <a:lnTo>
                  <a:pt x="0" y="380053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757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 fin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420226" y="6743700"/>
            <a:ext cx="2771775" cy="114301"/>
          </a:xfrm>
          <a:prstGeom prst="rect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600" y="117000"/>
            <a:ext cx="12193200" cy="66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8" name="Imagen 7" descr="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7069" r="640" b="2772"/>
          <a:stretch/>
        </p:blipFill>
        <p:spPr>
          <a:xfrm>
            <a:off x="498211" y="5896771"/>
            <a:ext cx="1965114" cy="4278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42" y="5896771"/>
            <a:ext cx="1967340" cy="42783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733801" y="992264"/>
            <a:ext cx="4724400" cy="3666016"/>
            <a:chOff x="1383621" y="1155245"/>
            <a:chExt cx="7043738" cy="5465763"/>
          </a:xfrm>
          <a:solidFill>
            <a:srgbClr val="BF041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7" name="Lágrima 6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30050" y="6595944"/>
            <a:ext cx="396000" cy="192206"/>
          </a:xfrm>
          <a:effectLst/>
        </p:spPr>
        <p:txBody>
          <a:bodyPr/>
          <a:lstStyle>
            <a:lvl1pPr algn="ctr">
              <a:defRPr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DF3B0-5B3C-4D7B-80D6-76C2A45E6D28}" type="slidenum">
              <a:rPr lang="es-PE" smtClean="0">
                <a:solidFill>
                  <a:prstClr val="white"/>
                </a:solidFill>
              </a:rPr>
              <a:pPr/>
              <a:t>‹Nº›</a:t>
            </a:fld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MA CAM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738084" y="1599316"/>
            <a:ext cx="4715835" cy="3659371"/>
            <a:chOff x="1383621" y="1155245"/>
            <a:chExt cx="7043738" cy="54657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8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9" name="Lágrima 8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24037" y="6576894"/>
            <a:ext cx="396000" cy="216000"/>
          </a:xfrm>
          <a:effectLst/>
        </p:spPr>
        <p:txBody>
          <a:bodyPr/>
          <a:lstStyle>
            <a:lvl1pPr>
              <a:defRPr sz="1100">
                <a:solidFill>
                  <a:schemeClr val="tx2"/>
                </a:solidFill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38" y="199936"/>
            <a:ext cx="2436411" cy="53073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47804" y="228509"/>
            <a:ext cx="8280000" cy="720000"/>
          </a:xfrm>
        </p:spPr>
        <p:txBody>
          <a:bodyPr/>
          <a:lstStyle>
            <a:lvl1pPr>
              <a:defRPr sz="3000" b="0" spc="-15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5863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7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MIN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33562" y="6576894"/>
            <a:ext cx="396000" cy="216000"/>
          </a:xfrm>
        </p:spPr>
        <p:txBody>
          <a:bodyPr/>
          <a:lstStyle>
            <a:lvl1pPr>
              <a:defRPr sz="1050"/>
            </a:lvl1pPr>
          </a:lstStyle>
          <a:p>
            <a:fld id="{A50161A4-F988-4137-BDC1-AE19473D19F9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45401" y="465302"/>
            <a:ext cx="7852214" cy="530731"/>
          </a:xfrm>
        </p:spPr>
        <p:txBody>
          <a:bodyPr/>
          <a:lstStyle>
            <a:lvl1pPr>
              <a:defRPr sz="3000" b="0"/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2631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903594A0-B43C-43FA-AA79-95F58CBCC583}" type="slidenum">
              <a:rPr lang="es-PE" sz="1800" b="0" smtClean="0">
                <a:solidFill>
                  <a:prstClr val="black"/>
                </a:solidFill>
                <a:latin typeface="Calibri" panose="020F0502020204030204"/>
              </a:rPr>
              <a:pPr algn="l">
                <a:defRPr/>
              </a:pPr>
              <a:t>‹Nº›</a:t>
            </a:fld>
            <a:endParaRPr lang="es-PE" sz="1800" b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66" y="0"/>
            <a:ext cx="6187234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6" y="3816176"/>
            <a:ext cx="2606682" cy="4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7" indent="0">
              <a:buNone/>
              <a:defRPr sz="1050"/>
            </a:lvl2pPr>
            <a:lvl3pPr marL="685814" indent="0">
              <a:buNone/>
              <a:defRPr sz="900"/>
            </a:lvl3pPr>
            <a:lvl4pPr marL="1028721" indent="0">
              <a:buNone/>
              <a:defRPr sz="750"/>
            </a:lvl4pPr>
            <a:lvl5pPr marL="1371627" indent="0">
              <a:buNone/>
              <a:defRPr sz="750"/>
            </a:lvl5pPr>
            <a:lvl6pPr marL="1714534" indent="0">
              <a:buNone/>
              <a:defRPr sz="750"/>
            </a:lvl6pPr>
            <a:lvl7pPr marL="2057441" indent="0">
              <a:buNone/>
              <a:defRPr sz="750"/>
            </a:lvl7pPr>
            <a:lvl8pPr marL="2400348" indent="0">
              <a:buNone/>
              <a:defRPr sz="750"/>
            </a:lvl8pPr>
            <a:lvl9pPr marL="2743255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D821-B465-4F11-96A4-E7CE81DAEFC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17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s y objetos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8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8" name="Trapecio 7"/>
          <p:cNvSpPr/>
          <p:nvPr userDrawn="1"/>
        </p:nvSpPr>
        <p:spPr>
          <a:xfrm>
            <a:off x="4188942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2" y="151958"/>
            <a:ext cx="1949621" cy="42469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295276" y="728608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50115" y="1226941"/>
            <a:ext cx="10515600" cy="952950"/>
          </a:xfrm>
        </p:spPr>
        <p:txBody>
          <a:bodyPr>
            <a:normAutofit/>
          </a:bodyPr>
          <a:lstStyle>
            <a:lvl1pPr>
              <a:defRPr sz="2500" b="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2439777"/>
            <a:ext cx="10515600" cy="3737186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362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1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áratul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9" name="Triángulo isósceles 8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</p:grpSp>
      <p:sp>
        <p:nvSpPr>
          <p:cNvPr id="10" name="Triángulo isósceles 9"/>
          <p:cNvSpPr/>
          <p:nvPr/>
        </p:nvSpPr>
        <p:spPr>
          <a:xfrm rot="16200000">
            <a:off x="9854851" y="2531229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BF0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662877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0" y="657162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630027" y="1063449"/>
            <a:ext cx="6565268" cy="186920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1" y="3759046"/>
            <a:ext cx="3032381" cy="660553"/>
          </a:xfrm>
          <a:prstGeom prst="rect">
            <a:avLst/>
          </a:prstGeom>
        </p:spPr>
      </p:pic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630026" y="2989803"/>
            <a:ext cx="6596274" cy="609871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9" indent="0">
              <a:buNone/>
              <a:defRPr/>
            </a:lvl2pPr>
            <a:lvl3pPr marL="914418" indent="0">
              <a:buNone/>
              <a:defRPr/>
            </a:lvl3pPr>
            <a:lvl4pPr marL="1371627" indent="0">
              <a:buNone/>
              <a:defRPr/>
            </a:lvl4pPr>
            <a:lvl5pPr marL="1828837" indent="0">
              <a:buNone/>
              <a:defRPr/>
            </a:lvl5pPr>
          </a:lstStyle>
          <a:p>
            <a:pPr lvl="0"/>
            <a:r>
              <a:rPr lang="es-ES" dirty="0"/>
              <a:t>INGRESE SUB TÍTULO AQUÍ</a:t>
            </a:r>
            <a:endParaRPr lang="es-PE" dirty="0"/>
          </a:p>
        </p:txBody>
      </p:sp>
      <p:sp>
        <p:nvSpPr>
          <p:cNvPr id="14" name="Lágrima 13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3"/>
          </p:nvPr>
        </p:nvSpPr>
        <p:spPr>
          <a:xfrm>
            <a:off x="11820525" y="659594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0626" y="6451600"/>
            <a:ext cx="1897774" cy="332345"/>
          </a:xfrm>
          <a:solidFill>
            <a:srgbClr val="CDCED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100"/>
            </a:lvl4pPr>
            <a:lvl5pPr marL="1828837" indent="0">
              <a:buNone/>
              <a:defRPr sz="1100"/>
            </a:lvl5pPr>
          </a:lstStyle>
          <a:p>
            <a:pPr lvl="0"/>
            <a:r>
              <a:rPr lang="es-ES" dirty="0"/>
              <a:t>Fecha de actualización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741363" y="6133404"/>
            <a:ext cx="5849937" cy="318197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9" indent="0">
              <a:buNone/>
              <a:defRPr/>
            </a:lvl2pPr>
            <a:lvl3pPr marL="914418" indent="0">
              <a:buNone/>
              <a:defRPr/>
            </a:lvl3pPr>
            <a:lvl4pPr marL="1371627" indent="0">
              <a:buNone/>
              <a:defRPr/>
            </a:lvl4pPr>
            <a:lvl5pPr marL="1828837" indent="0">
              <a:buNone/>
              <a:defRPr/>
            </a:lvl5pPr>
          </a:lstStyle>
          <a:p>
            <a:pPr lvl="0"/>
            <a:r>
              <a:rPr lang="es-ES" dirty="0"/>
              <a:t>INGRESE NOMBRE DE LA OFICINA AQUÍ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74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atula o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3453"/>
            <a:ext cx="12192000" cy="6864907"/>
            <a:chOff x="7237" y="-6907"/>
            <a:chExt cx="12192000" cy="6864907"/>
          </a:xfrm>
        </p:grpSpPr>
        <p:sp>
          <p:nvSpPr>
            <p:cNvPr id="8" name="Rectángulo 7"/>
            <p:cNvSpPr/>
            <p:nvPr userDrawn="1"/>
          </p:nvSpPr>
          <p:spPr>
            <a:xfrm>
              <a:off x="7237" y="4267200"/>
              <a:ext cx="12192000" cy="259079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 dirty="0">
                <a:solidFill>
                  <a:prstClr val="white"/>
                </a:solidFill>
              </a:endParaRPr>
            </a:p>
          </p:txBody>
        </p:sp>
        <p:sp>
          <p:nvSpPr>
            <p:cNvPr id="7" name="Rectángulo 6"/>
            <p:cNvSpPr/>
            <p:nvPr userDrawn="1"/>
          </p:nvSpPr>
          <p:spPr>
            <a:xfrm>
              <a:off x="7237" y="-6905"/>
              <a:ext cx="12192000" cy="4216400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 dirty="0">
                <a:solidFill>
                  <a:prstClr val="white"/>
                </a:solidFill>
              </a:endParaRPr>
            </a:p>
          </p:txBody>
        </p:sp>
        <p:sp>
          <p:nvSpPr>
            <p:cNvPr id="21" name="Triángulo isósceles 20"/>
            <p:cNvSpPr/>
            <p:nvPr userDrawn="1"/>
          </p:nvSpPr>
          <p:spPr>
            <a:xfrm>
              <a:off x="5257417" y="3169920"/>
              <a:ext cx="6941820" cy="3688080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22" name="Triángulo isósceles 21"/>
            <p:cNvSpPr/>
            <p:nvPr userDrawn="1"/>
          </p:nvSpPr>
          <p:spPr>
            <a:xfrm flipV="1">
              <a:off x="5470777" y="-6907"/>
              <a:ext cx="6728460" cy="6064805"/>
            </a:xfrm>
            <a:prstGeom prst="triangle">
              <a:avLst>
                <a:gd name="adj" fmla="val 100000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23" name="Triángulo isósceles 22"/>
            <p:cNvSpPr/>
            <p:nvPr userDrawn="1"/>
          </p:nvSpPr>
          <p:spPr>
            <a:xfrm rot="16200000">
              <a:off x="9667969" y="3526631"/>
              <a:ext cx="2962274" cy="2100262"/>
            </a:xfrm>
            <a:prstGeom prst="triangle">
              <a:avLst>
                <a:gd name="adj" fmla="val 617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370701" y="5893231"/>
            <a:ext cx="2304000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-4763" y="6602713"/>
            <a:ext cx="1219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3" y="5950895"/>
            <a:ext cx="2190750" cy="496632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9582150" y="6338040"/>
            <a:ext cx="2007223" cy="274198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9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 marL="914418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27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 marL="1828837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Ingrese fecha aquí</a:t>
            </a:r>
            <a:endParaRPr lang="es-PE" dirty="0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4763" y="6659863"/>
            <a:ext cx="1219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149" y="2095612"/>
            <a:ext cx="8115300" cy="196215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150" y="4398146"/>
            <a:ext cx="8103573" cy="74284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08801" y="412750"/>
            <a:ext cx="3556000" cy="806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1" y="446956"/>
            <a:ext cx="3399364" cy="740494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0918298" y="3949116"/>
            <a:ext cx="1072759" cy="832434"/>
            <a:chOff x="1383621" y="1155245"/>
            <a:chExt cx="7043738" cy="5465763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117">
                <a:solidFill>
                  <a:prstClr val="black"/>
                </a:solidFill>
              </a:endParaRPr>
            </a:p>
          </p:txBody>
        </p:sp>
      </p:grpSp>
      <p:sp>
        <p:nvSpPr>
          <p:cNvPr id="46" name="Lágrima 45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3"/>
          </p:nvPr>
        </p:nvSpPr>
        <p:spPr>
          <a:xfrm>
            <a:off x="11830050" y="659594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5"/>
          <p:cNvSpPr/>
          <p:nvPr/>
        </p:nvSpPr>
        <p:spPr>
          <a:xfrm>
            <a:off x="0" y="1"/>
            <a:ext cx="12192000" cy="4954877"/>
          </a:xfrm>
          <a:custGeom>
            <a:avLst/>
            <a:gdLst>
              <a:gd name="connsiteX0" fmla="*/ 0 w 12192000"/>
              <a:gd name="connsiteY0" fmla="*/ 0 h 4954877"/>
              <a:gd name="connsiteX1" fmla="*/ 12192000 w 12192000"/>
              <a:gd name="connsiteY1" fmla="*/ 0 h 4954877"/>
              <a:gd name="connsiteX2" fmla="*/ 12192000 w 12192000"/>
              <a:gd name="connsiteY2" fmla="*/ 3764314 h 4954877"/>
              <a:gd name="connsiteX3" fmla="*/ 12190936 w 12192000"/>
              <a:gd name="connsiteY3" fmla="*/ 3753757 h 4954877"/>
              <a:gd name="connsiteX4" fmla="*/ 12161013 w 12192000"/>
              <a:gd name="connsiteY4" fmla="*/ 3850151 h 4954877"/>
              <a:gd name="connsiteX5" fmla="*/ 11530099 w 12192000"/>
              <a:gd name="connsiteY5" fmla="*/ 4268350 h 4954877"/>
              <a:gd name="connsiteX6" fmla="*/ 8080210 w 12192000"/>
              <a:gd name="connsiteY6" fmla="*/ 4268350 h 4954877"/>
              <a:gd name="connsiteX7" fmla="*/ 8080210 w 12192000"/>
              <a:gd name="connsiteY7" fmla="*/ 4270153 h 4954877"/>
              <a:gd name="connsiteX8" fmla="*/ 4089322 w 12192000"/>
              <a:gd name="connsiteY8" fmla="*/ 4270153 h 4954877"/>
              <a:gd name="connsiteX9" fmla="*/ 3819525 w 12192000"/>
              <a:gd name="connsiteY9" fmla="*/ 4270153 h 4954877"/>
              <a:gd name="connsiteX10" fmla="*/ 684724 w 12192000"/>
              <a:gd name="connsiteY10" fmla="*/ 4270153 h 4954877"/>
              <a:gd name="connsiteX11" fmla="*/ 0 w 12192000"/>
              <a:gd name="connsiteY11" fmla="*/ 4954877 h 4954877"/>
              <a:gd name="connsiteX12" fmla="*/ 0 w 12192000"/>
              <a:gd name="connsiteY12" fmla="*/ 0 h 495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954877">
                <a:moveTo>
                  <a:pt x="0" y="0"/>
                </a:moveTo>
                <a:lnTo>
                  <a:pt x="12192000" y="0"/>
                </a:lnTo>
                <a:lnTo>
                  <a:pt x="12192000" y="3764314"/>
                </a:lnTo>
                <a:lnTo>
                  <a:pt x="12190936" y="3753757"/>
                </a:lnTo>
                <a:lnTo>
                  <a:pt x="12161013" y="3850151"/>
                </a:lnTo>
                <a:cubicBezTo>
                  <a:pt x="12057066" y="4095909"/>
                  <a:pt x="11813721" y="4268350"/>
                  <a:pt x="11530099" y="4268350"/>
                </a:cubicBezTo>
                <a:lnTo>
                  <a:pt x="8080210" y="4268350"/>
                </a:lnTo>
                <a:lnTo>
                  <a:pt x="8080210" y="4270153"/>
                </a:lnTo>
                <a:lnTo>
                  <a:pt x="4089322" y="4270153"/>
                </a:lnTo>
                <a:lnTo>
                  <a:pt x="3819525" y="4270153"/>
                </a:lnTo>
                <a:lnTo>
                  <a:pt x="684724" y="4270153"/>
                </a:lnTo>
                <a:cubicBezTo>
                  <a:pt x="306561" y="4270153"/>
                  <a:pt x="0" y="4576714"/>
                  <a:pt x="0" y="49548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 dirty="0">
              <a:solidFill>
                <a:prstClr val="white"/>
              </a:solidFill>
            </a:endParaRPr>
          </a:p>
        </p:txBody>
      </p:sp>
      <p:sp>
        <p:nvSpPr>
          <p:cNvPr id="18" name="Marcador de posición de imagen 1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944921"/>
          </a:xfrm>
          <a:custGeom>
            <a:avLst/>
            <a:gdLst>
              <a:gd name="connsiteX0" fmla="*/ 0 w 12192000"/>
              <a:gd name="connsiteY0" fmla="*/ 4929878 h 4944921"/>
              <a:gd name="connsiteX1" fmla="*/ 1064 w 12192000"/>
              <a:gd name="connsiteY1" fmla="*/ 4940435 h 4944921"/>
              <a:gd name="connsiteX2" fmla="*/ 0 w 12192000"/>
              <a:gd name="connsiteY2" fmla="*/ 4944921 h 4944921"/>
              <a:gd name="connsiteX3" fmla="*/ 9127701 w 12192000"/>
              <a:gd name="connsiteY3" fmla="*/ 250824 h 4944921"/>
              <a:gd name="connsiteX4" fmla="*/ 9127701 w 12192000"/>
              <a:gd name="connsiteY4" fmla="*/ 885824 h 4944921"/>
              <a:gd name="connsiteX5" fmla="*/ 11927701 w 12192000"/>
              <a:gd name="connsiteY5" fmla="*/ 885824 h 4944921"/>
              <a:gd name="connsiteX6" fmla="*/ 11927701 w 12192000"/>
              <a:gd name="connsiteY6" fmla="*/ 250824 h 4944921"/>
              <a:gd name="connsiteX7" fmla="*/ 0 w 12192000"/>
              <a:gd name="connsiteY7" fmla="*/ 0 h 4944921"/>
              <a:gd name="connsiteX8" fmla="*/ 12192000 w 12192000"/>
              <a:gd name="connsiteY8" fmla="*/ 0 h 4944921"/>
              <a:gd name="connsiteX9" fmla="*/ 12192000 w 12192000"/>
              <a:gd name="connsiteY9" fmla="*/ 3739315 h 4944921"/>
              <a:gd name="connsiteX10" fmla="*/ 12190936 w 12192000"/>
              <a:gd name="connsiteY10" fmla="*/ 3728758 h 4944921"/>
              <a:gd name="connsiteX11" fmla="*/ 12161013 w 12192000"/>
              <a:gd name="connsiteY11" fmla="*/ 3825152 h 4944921"/>
              <a:gd name="connsiteX12" fmla="*/ 11530099 w 12192000"/>
              <a:gd name="connsiteY12" fmla="*/ 4243351 h 4944921"/>
              <a:gd name="connsiteX13" fmla="*/ 8080210 w 12192000"/>
              <a:gd name="connsiteY13" fmla="*/ 4243351 h 4944921"/>
              <a:gd name="connsiteX14" fmla="*/ 8080210 w 12192000"/>
              <a:gd name="connsiteY14" fmla="*/ 4245154 h 4944921"/>
              <a:gd name="connsiteX15" fmla="*/ 4089322 w 12192000"/>
              <a:gd name="connsiteY15" fmla="*/ 4245154 h 4944921"/>
              <a:gd name="connsiteX16" fmla="*/ 3819525 w 12192000"/>
              <a:gd name="connsiteY16" fmla="*/ 4245154 h 4944921"/>
              <a:gd name="connsiteX17" fmla="*/ 684724 w 12192000"/>
              <a:gd name="connsiteY17" fmla="*/ 4245154 h 4944921"/>
              <a:gd name="connsiteX18" fmla="*/ 0 w 12192000"/>
              <a:gd name="connsiteY18" fmla="*/ 4929878 h 49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44921">
                <a:moveTo>
                  <a:pt x="0" y="4929878"/>
                </a:moveTo>
                <a:lnTo>
                  <a:pt x="1064" y="4940435"/>
                </a:lnTo>
                <a:lnTo>
                  <a:pt x="0" y="4944921"/>
                </a:lnTo>
                <a:close/>
                <a:moveTo>
                  <a:pt x="9127701" y="250824"/>
                </a:moveTo>
                <a:lnTo>
                  <a:pt x="9127701" y="885824"/>
                </a:lnTo>
                <a:lnTo>
                  <a:pt x="11927701" y="885824"/>
                </a:lnTo>
                <a:lnTo>
                  <a:pt x="11927701" y="2508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739315"/>
                </a:lnTo>
                <a:lnTo>
                  <a:pt x="12190936" y="3728758"/>
                </a:lnTo>
                <a:lnTo>
                  <a:pt x="12161013" y="3825152"/>
                </a:lnTo>
                <a:cubicBezTo>
                  <a:pt x="12057066" y="4070910"/>
                  <a:pt x="11813721" y="4243351"/>
                  <a:pt x="11530099" y="4243351"/>
                </a:cubicBezTo>
                <a:lnTo>
                  <a:pt x="8080210" y="4243351"/>
                </a:lnTo>
                <a:lnTo>
                  <a:pt x="8080210" y="4245154"/>
                </a:lnTo>
                <a:lnTo>
                  <a:pt x="4089322" y="4245154"/>
                </a:lnTo>
                <a:lnTo>
                  <a:pt x="3819525" y="4245154"/>
                </a:lnTo>
                <a:lnTo>
                  <a:pt x="684724" y="4245154"/>
                </a:lnTo>
                <a:cubicBezTo>
                  <a:pt x="306561" y="4245154"/>
                  <a:pt x="0" y="4551715"/>
                  <a:pt x="0" y="4929878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5" name="Forma libre 4"/>
          <p:cNvSpPr/>
          <p:nvPr/>
        </p:nvSpPr>
        <p:spPr>
          <a:xfrm>
            <a:off x="0" y="3715657"/>
            <a:ext cx="12192000" cy="1211677"/>
          </a:xfrm>
          <a:custGeom>
            <a:avLst/>
            <a:gdLst>
              <a:gd name="connsiteX0" fmla="*/ 12190936 w 12192000"/>
              <a:gd name="connsiteY0" fmla="*/ 0 h 1211677"/>
              <a:gd name="connsiteX1" fmla="*/ 12192000 w 12192000"/>
              <a:gd name="connsiteY1" fmla="*/ 10557 h 1211677"/>
              <a:gd name="connsiteX2" fmla="*/ 11507277 w 12192000"/>
              <a:gd name="connsiteY2" fmla="*/ 695281 h 1211677"/>
              <a:gd name="connsiteX3" fmla="*/ 8186737 w 12192000"/>
              <a:gd name="connsiteY3" fmla="*/ 695281 h 1211677"/>
              <a:gd name="connsiteX4" fmla="*/ 8080210 w 12192000"/>
              <a:gd name="connsiteY4" fmla="*/ 695281 h 1211677"/>
              <a:gd name="connsiteX5" fmla="*/ 4089322 w 12192000"/>
              <a:gd name="connsiteY5" fmla="*/ 695281 h 1211677"/>
              <a:gd name="connsiteX6" fmla="*/ 4089322 w 12192000"/>
              <a:gd name="connsiteY6" fmla="*/ 697084 h 1211677"/>
              <a:gd name="connsiteX7" fmla="*/ 661901 w 12192000"/>
              <a:gd name="connsiteY7" fmla="*/ 697084 h 1211677"/>
              <a:gd name="connsiteX8" fmla="*/ 30987 w 12192000"/>
              <a:gd name="connsiteY8" fmla="*/ 1115283 h 1211677"/>
              <a:gd name="connsiteX9" fmla="*/ 1064 w 12192000"/>
              <a:gd name="connsiteY9" fmla="*/ 1211677 h 1211677"/>
              <a:gd name="connsiteX10" fmla="*/ 0 w 12192000"/>
              <a:gd name="connsiteY10" fmla="*/ 1201120 h 1211677"/>
              <a:gd name="connsiteX11" fmla="*/ 684724 w 12192000"/>
              <a:gd name="connsiteY11" fmla="*/ 516396 h 1211677"/>
              <a:gd name="connsiteX12" fmla="*/ 3819525 w 12192000"/>
              <a:gd name="connsiteY12" fmla="*/ 516396 h 1211677"/>
              <a:gd name="connsiteX13" fmla="*/ 4089322 w 12192000"/>
              <a:gd name="connsiteY13" fmla="*/ 516396 h 1211677"/>
              <a:gd name="connsiteX14" fmla="*/ 8080210 w 12192000"/>
              <a:gd name="connsiteY14" fmla="*/ 516396 h 1211677"/>
              <a:gd name="connsiteX15" fmla="*/ 8080210 w 12192000"/>
              <a:gd name="connsiteY15" fmla="*/ 514593 h 1211677"/>
              <a:gd name="connsiteX16" fmla="*/ 11530099 w 12192000"/>
              <a:gd name="connsiteY16" fmla="*/ 514593 h 1211677"/>
              <a:gd name="connsiteX17" fmla="*/ 12161013 w 12192000"/>
              <a:gd name="connsiteY17" fmla="*/ 96394 h 1211677"/>
              <a:gd name="connsiteX18" fmla="*/ 12190936 w 12192000"/>
              <a:gd name="connsiteY18" fmla="*/ 0 h 121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211677">
                <a:moveTo>
                  <a:pt x="12190936" y="0"/>
                </a:moveTo>
                <a:lnTo>
                  <a:pt x="12192000" y="10557"/>
                </a:lnTo>
                <a:cubicBezTo>
                  <a:pt x="12192000" y="388720"/>
                  <a:pt x="11885439" y="695281"/>
                  <a:pt x="11507277" y="695281"/>
                </a:cubicBezTo>
                <a:lnTo>
                  <a:pt x="8186737" y="695281"/>
                </a:lnTo>
                <a:lnTo>
                  <a:pt x="8080210" y="695281"/>
                </a:lnTo>
                <a:lnTo>
                  <a:pt x="4089322" y="695281"/>
                </a:lnTo>
                <a:lnTo>
                  <a:pt x="4089322" y="697084"/>
                </a:lnTo>
                <a:lnTo>
                  <a:pt x="661901" y="697084"/>
                </a:lnTo>
                <a:cubicBezTo>
                  <a:pt x="378279" y="697084"/>
                  <a:pt x="134934" y="869525"/>
                  <a:pt x="30987" y="1115283"/>
                </a:cubicBezTo>
                <a:lnTo>
                  <a:pt x="1064" y="1211677"/>
                </a:lnTo>
                <a:lnTo>
                  <a:pt x="0" y="1201120"/>
                </a:lnTo>
                <a:cubicBezTo>
                  <a:pt x="0" y="822957"/>
                  <a:pt x="306561" y="516396"/>
                  <a:pt x="684724" y="516396"/>
                </a:cubicBezTo>
                <a:lnTo>
                  <a:pt x="3819525" y="516396"/>
                </a:lnTo>
                <a:lnTo>
                  <a:pt x="4089322" y="516396"/>
                </a:lnTo>
                <a:lnTo>
                  <a:pt x="8080210" y="516396"/>
                </a:lnTo>
                <a:lnTo>
                  <a:pt x="8080210" y="514593"/>
                </a:lnTo>
                <a:lnTo>
                  <a:pt x="11530099" y="514593"/>
                </a:lnTo>
                <a:cubicBezTo>
                  <a:pt x="11813721" y="514593"/>
                  <a:pt x="12057066" y="342152"/>
                  <a:pt x="12161013" y="96394"/>
                </a:cubicBezTo>
                <a:lnTo>
                  <a:pt x="12190936" y="0"/>
                </a:lnTo>
                <a:close/>
              </a:path>
            </a:pathLst>
          </a:custGeom>
          <a:solidFill>
            <a:srgbClr val="BF0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0" y="3715658"/>
            <a:ext cx="12192000" cy="3142342"/>
          </a:xfrm>
          <a:custGeom>
            <a:avLst/>
            <a:gdLst>
              <a:gd name="connsiteX0" fmla="*/ 12192000 w 12192000"/>
              <a:gd name="connsiteY0" fmla="*/ 0 h 3093686"/>
              <a:gd name="connsiteX1" fmla="*/ 12192000 w 12192000"/>
              <a:gd name="connsiteY1" fmla="*/ 3093686 h 3093686"/>
              <a:gd name="connsiteX2" fmla="*/ 0 w 12192000"/>
              <a:gd name="connsiteY2" fmla="*/ 3093686 h 3093686"/>
              <a:gd name="connsiteX3" fmla="*/ 0 w 12192000"/>
              <a:gd name="connsiteY3" fmla="*/ 1190563 h 3093686"/>
              <a:gd name="connsiteX4" fmla="*/ 1064 w 12192000"/>
              <a:gd name="connsiteY4" fmla="*/ 1201120 h 3093686"/>
              <a:gd name="connsiteX5" fmla="*/ 30987 w 12192000"/>
              <a:gd name="connsiteY5" fmla="*/ 1104726 h 3093686"/>
              <a:gd name="connsiteX6" fmla="*/ 661901 w 12192000"/>
              <a:gd name="connsiteY6" fmla="*/ 686527 h 3093686"/>
              <a:gd name="connsiteX7" fmla="*/ 4089322 w 12192000"/>
              <a:gd name="connsiteY7" fmla="*/ 686527 h 3093686"/>
              <a:gd name="connsiteX8" fmla="*/ 4089322 w 12192000"/>
              <a:gd name="connsiteY8" fmla="*/ 684724 h 3093686"/>
              <a:gd name="connsiteX9" fmla="*/ 8080210 w 12192000"/>
              <a:gd name="connsiteY9" fmla="*/ 684724 h 3093686"/>
              <a:gd name="connsiteX10" fmla="*/ 8186737 w 12192000"/>
              <a:gd name="connsiteY10" fmla="*/ 684724 h 3093686"/>
              <a:gd name="connsiteX11" fmla="*/ 11507277 w 12192000"/>
              <a:gd name="connsiteY11" fmla="*/ 684724 h 3093686"/>
              <a:gd name="connsiteX12" fmla="*/ 12192000 w 12192000"/>
              <a:gd name="connsiteY12" fmla="*/ 0 h 309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093686">
                <a:moveTo>
                  <a:pt x="12192000" y="0"/>
                </a:moveTo>
                <a:lnTo>
                  <a:pt x="12192000" y="3093686"/>
                </a:lnTo>
                <a:lnTo>
                  <a:pt x="0" y="3093686"/>
                </a:lnTo>
                <a:lnTo>
                  <a:pt x="0" y="1190563"/>
                </a:lnTo>
                <a:lnTo>
                  <a:pt x="1064" y="1201120"/>
                </a:lnTo>
                <a:lnTo>
                  <a:pt x="30987" y="1104726"/>
                </a:lnTo>
                <a:cubicBezTo>
                  <a:pt x="134934" y="858968"/>
                  <a:pt x="378279" y="686527"/>
                  <a:pt x="661901" y="686527"/>
                </a:cubicBezTo>
                <a:lnTo>
                  <a:pt x="4089322" y="686527"/>
                </a:lnTo>
                <a:lnTo>
                  <a:pt x="4089322" y="684724"/>
                </a:lnTo>
                <a:lnTo>
                  <a:pt x="8080210" y="684724"/>
                </a:lnTo>
                <a:lnTo>
                  <a:pt x="8186737" y="684724"/>
                </a:lnTo>
                <a:lnTo>
                  <a:pt x="11507277" y="684724"/>
                </a:lnTo>
                <a:cubicBezTo>
                  <a:pt x="11885439" y="684724"/>
                  <a:pt x="12192000" y="378163"/>
                  <a:pt x="12192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9127701" y="250825"/>
            <a:ext cx="2800000" cy="635000"/>
            <a:chOff x="8476476" y="593725"/>
            <a:chExt cx="3556000" cy="806450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8476476" y="593725"/>
              <a:ext cx="3556000" cy="80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0776" y="627931"/>
              <a:ext cx="3399364" cy="740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1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s CON separacion 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3375" y="202279"/>
            <a:ext cx="8280000" cy="720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1" y="1133475"/>
            <a:ext cx="8270475" cy="53371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70755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Lágrima 11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820749" y="6577012"/>
            <a:ext cx="396000" cy="187326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6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 LINEA CABEC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76" y="189547"/>
            <a:ext cx="8280000" cy="720000"/>
          </a:xfrm>
        </p:spPr>
        <p:txBody>
          <a:bodyPr/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  <p:sp>
        <p:nvSpPr>
          <p:cNvPr id="3" name="Lágrima 2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806149" y="6604742"/>
            <a:ext cx="432000" cy="161977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 LINEA CABEC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2900" y="189547"/>
            <a:ext cx="8280000" cy="721517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Ingrese título aquí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99089" y="6559497"/>
            <a:ext cx="432000" cy="252000"/>
          </a:xfrm>
        </p:spPr>
        <p:txBody>
          <a:bodyPr/>
          <a:lstStyle>
            <a:lvl1pPr>
              <a:defRPr sz="1100"/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11852301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38" y="199936"/>
            <a:ext cx="2436411" cy="5307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028" y="1828800"/>
            <a:ext cx="5317918" cy="743582"/>
          </a:xfrm>
        </p:spPr>
        <p:txBody>
          <a:bodyPr anchor="b"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23" name="Marcador de posición de imagen 22"/>
          <p:cNvSpPr>
            <a:spLocks noGrp="1"/>
          </p:cNvSpPr>
          <p:nvPr>
            <p:ph type="pic" idx="1"/>
          </p:nvPr>
        </p:nvSpPr>
        <p:spPr>
          <a:xfrm>
            <a:off x="6994395" y="1077759"/>
            <a:ext cx="4983034" cy="5358066"/>
          </a:xfrm>
          <a:custGeom>
            <a:avLst/>
            <a:gdLst>
              <a:gd name="connsiteX0" fmla="*/ 2489216 w 4983034"/>
              <a:gd name="connsiteY0" fmla="*/ 0 h 5358066"/>
              <a:gd name="connsiteX1" fmla="*/ 2493818 w 4983034"/>
              <a:gd name="connsiteY1" fmla="*/ 0 h 5358066"/>
              <a:gd name="connsiteX2" fmla="*/ 2641978 w 4983034"/>
              <a:gd name="connsiteY2" fmla="*/ 8176 h 5358066"/>
              <a:gd name="connsiteX3" fmla="*/ 3047725 w 4983034"/>
              <a:gd name="connsiteY3" fmla="*/ 132723 h 5358066"/>
              <a:gd name="connsiteX4" fmla="*/ 4426595 w 4983034"/>
              <a:gd name="connsiteY4" fmla="*/ 931346 h 5358066"/>
              <a:gd name="connsiteX5" fmla="*/ 4983034 w 4983034"/>
              <a:gd name="connsiteY5" fmla="*/ 1896190 h 5358066"/>
              <a:gd name="connsiteX6" fmla="*/ 4983034 w 4983034"/>
              <a:gd name="connsiteY6" fmla="*/ 3496481 h 5358066"/>
              <a:gd name="connsiteX7" fmla="*/ 4426595 w 4983034"/>
              <a:gd name="connsiteY7" fmla="*/ 4461325 h 5358066"/>
              <a:gd name="connsiteX8" fmla="*/ 3047725 w 4983034"/>
              <a:gd name="connsiteY8" fmla="*/ 5259947 h 5358066"/>
              <a:gd name="connsiteX9" fmla="*/ 2924645 w 4983034"/>
              <a:gd name="connsiteY9" fmla="*/ 5318069 h 5358066"/>
              <a:gd name="connsiteX10" fmla="*/ 2792878 w 4983034"/>
              <a:gd name="connsiteY10" fmla="*/ 5358066 h 5358066"/>
              <a:gd name="connsiteX11" fmla="*/ 2190156 w 4983034"/>
              <a:gd name="connsiteY11" fmla="*/ 5358066 h 5358066"/>
              <a:gd name="connsiteX12" fmla="*/ 2058389 w 4983034"/>
              <a:gd name="connsiteY12" fmla="*/ 5318069 h 5358066"/>
              <a:gd name="connsiteX13" fmla="*/ 1935309 w 4983034"/>
              <a:gd name="connsiteY13" fmla="*/ 5259947 h 5358066"/>
              <a:gd name="connsiteX14" fmla="*/ 556439 w 4983034"/>
              <a:gd name="connsiteY14" fmla="*/ 4461325 h 5358066"/>
              <a:gd name="connsiteX15" fmla="*/ 0 w 4983034"/>
              <a:gd name="connsiteY15" fmla="*/ 3496481 h 5358066"/>
              <a:gd name="connsiteX16" fmla="*/ 0 w 4983034"/>
              <a:gd name="connsiteY16" fmla="*/ 1896190 h 5358066"/>
              <a:gd name="connsiteX17" fmla="*/ 556439 w 4983034"/>
              <a:gd name="connsiteY17" fmla="*/ 931346 h 5358066"/>
              <a:gd name="connsiteX18" fmla="*/ 1935309 w 4983034"/>
              <a:gd name="connsiteY18" fmla="*/ 132723 h 5358066"/>
              <a:gd name="connsiteX19" fmla="*/ 2341056 w 4983034"/>
              <a:gd name="connsiteY19" fmla="*/ 8176 h 535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83034" h="5358066">
                <a:moveTo>
                  <a:pt x="2489216" y="0"/>
                </a:moveTo>
                <a:lnTo>
                  <a:pt x="2493818" y="0"/>
                </a:lnTo>
                <a:lnTo>
                  <a:pt x="2641978" y="8176"/>
                </a:lnTo>
                <a:cubicBezTo>
                  <a:pt x="2790917" y="24783"/>
                  <a:pt x="2933011" y="66298"/>
                  <a:pt x="3047725" y="132723"/>
                </a:cubicBezTo>
                <a:lnTo>
                  <a:pt x="4426595" y="931346"/>
                </a:lnTo>
                <a:cubicBezTo>
                  <a:pt x="4732729" y="1108479"/>
                  <a:pt x="4983034" y="1542685"/>
                  <a:pt x="4983034" y="1896190"/>
                </a:cubicBezTo>
                <a:lnTo>
                  <a:pt x="4983034" y="3496481"/>
                </a:lnTo>
                <a:cubicBezTo>
                  <a:pt x="4983034" y="3849986"/>
                  <a:pt x="4732729" y="4284191"/>
                  <a:pt x="4426595" y="4461325"/>
                </a:cubicBezTo>
                <a:lnTo>
                  <a:pt x="3047725" y="5259947"/>
                </a:lnTo>
                <a:cubicBezTo>
                  <a:pt x="3009487" y="5282089"/>
                  <a:pt x="2968207" y="5301463"/>
                  <a:pt x="2924645" y="5318069"/>
                </a:cubicBezTo>
                <a:lnTo>
                  <a:pt x="2792878" y="5358066"/>
                </a:lnTo>
                <a:lnTo>
                  <a:pt x="2190156" y="5358066"/>
                </a:lnTo>
                <a:lnTo>
                  <a:pt x="2058389" y="5318069"/>
                </a:lnTo>
                <a:cubicBezTo>
                  <a:pt x="2014827" y="5301463"/>
                  <a:pt x="1973547" y="5282089"/>
                  <a:pt x="1935309" y="5259947"/>
                </a:cubicBezTo>
                <a:lnTo>
                  <a:pt x="556439" y="4461325"/>
                </a:lnTo>
                <a:cubicBezTo>
                  <a:pt x="250305" y="4284191"/>
                  <a:pt x="0" y="3849986"/>
                  <a:pt x="0" y="3496481"/>
                </a:cubicBezTo>
                <a:lnTo>
                  <a:pt x="0" y="1896190"/>
                </a:lnTo>
                <a:cubicBezTo>
                  <a:pt x="0" y="1542685"/>
                  <a:pt x="250305" y="1108479"/>
                  <a:pt x="556439" y="931346"/>
                </a:cubicBezTo>
                <a:lnTo>
                  <a:pt x="1935309" y="132723"/>
                </a:lnTo>
                <a:cubicBezTo>
                  <a:pt x="2050023" y="66298"/>
                  <a:pt x="2192117" y="24783"/>
                  <a:pt x="2341056" y="8176"/>
                </a:cubicBezTo>
                <a:close/>
              </a:path>
            </a:pathLst>
          </a:cu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7028" y="2732794"/>
            <a:ext cx="5317919" cy="1115307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96710" y="6562725"/>
            <a:ext cx="432000" cy="216000"/>
          </a:xfrm>
          <a:effectLst/>
        </p:spPr>
        <p:txBody>
          <a:bodyPr/>
          <a:lstStyle>
            <a:lvl1pPr>
              <a:defRPr sz="1050">
                <a:effectLst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47026" y="180779"/>
            <a:ext cx="8280000" cy="720000"/>
          </a:xfrm>
        </p:spPr>
        <p:txBody>
          <a:bodyPr anchor="ctr">
            <a:noAutofit/>
          </a:bodyPr>
          <a:lstStyle>
            <a:lvl1pPr marL="0" indent="0">
              <a:buNone/>
              <a:defRPr sz="3000" b="0" spc="-100" baseline="0">
                <a:solidFill>
                  <a:schemeClr val="tx2"/>
                </a:solidFill>
              </a:defRPr>
            </a:lvl1pPr>
            <a:lvl2pPr marL="457209" indent="0">
              <a:buNone/>
              <a:defRPr sz="2400"/>
            </a:lvl2pPr>
            <a:lvl3pPr marL="914418" indent="0">
              <a:buNone/>
              <a:defRPr sz="2000"/>
            </a:lvl3pPr>
            <a:lvl4pPr marL="1371627" indent="0">
              <a:buNone/>
              <a:defRPr sz="1800"/>
            </a:lvl4pPr>
            <a:lvl5pPr marL="1828837" indent="0">
              <a:buNone/>
              <a:defRPr sz="1800"/>
            </a:lvl5pPr>
          </a:lstStyle>
          <a:p>
            <a:pPr lvl="0"/>
            <a:r>
              <a:rPr lang="es-ES" dirty="0"/>
              <a:t>Ingrese título aquí</a:t>
            </a:r>
          </a:p>
        </p:txBody>
      </p:sp>
      <p:sp>
        <p:nvSpPr>
          <p:cNvPr id="25" name="Forma libre 24"/>
          <p:cNvSpPr>
            <a:spLocks/>
          </p:cNvSpPr>
          <p:nvPr/>
        </p:nvSpPr>
        <p:spPr bwMode="auto">
          <a:xfrm>
            <a:off x="5626847" y="5802816"/>
            <a:ext cx="2661677" cy="1055185"/>
          </a:xfrm>
          <a:custGeom>
            <a:avLst/>
            <a:gdLst>
              <a:gd name="connsiteX0" fmla="*/ 1330839 w 2661677"/>
              <a:gd name="connsiteY0" fmla="*/ 0 h 1055185"/>
              <a:gd name="connsiteX1" fmla="*/ 1627936 w 2661677"/>
              <a:gd name="connsiteY1" fmla="*/ 70962 h 1055185"/>
              <a:gd name="connsiteX2" fmla="*/ 2364457 w 2661677"/>
              <a:gd name="connsiteY2" fmla="*/ 497545 h 1055185"/>
              <a:gd name="connsiteX3" fmla="*/ 2661677 w 2661677"/>
              <a:gd name="connsiteY3" fmla="*/ 1012914 h 1055185"/>
              <a:gd name="connsiteX4" fmla="*/ 2661677 w 2661677"/>
              <a:gd name="connsiteY4" fmla="*/ 1055185 h 1055185"/>
              <a:gd name="connsiteX5" fmla="*/ 0 w 2661677"/>
              <a:gd name="connsiteY5" fmla="*/ 1055185 h 1055185"/>
              <a:gd name="connsiteX6" fmla="*/ 0 w 2661677"/>
              <a:gd name="connsiteY6" fmla="*/ 1012914 h 1055185"/>
              <a:gd name="connsiteX7" fmla="*/ 297221 w 2661677"/>
              <a:gd name="connsiteY7" fmla="*/ 497545 h 1055185"/>
              <a:gd name="connsiteX8" fmla="*/ 1033741 w 2661677"/>
              <a:gd name="connsiteY8" fmla="*/ 70962 h 1055185"/>
              <a:gd name="connsiteX9" fmla="*/ 1330839 w 2661677"/>
              <a:gd name="connsiteY9" fmla="*/ 0 h 105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677" h="1055185">
                <a:moveTo>
                  <a:pt x="1330839" y="0"/>
                </a:moveTo>
                <a:cubicBezTo>
                  <a:pt x="1438538" y="0"/>
                  <a:pt x="1546238" y="23655"/>
                  <a:pt x="1627936" y="70962"/>
                </a:cubicBezTo>
                <a:lnTo>
                  <a:pt x="2364457" y="497545"/>
                </a:lnTo>
                <a:cubicBezTo>
                  <a:pt x="2527977" y="592160"/>
                  <a:pt x="2661677" y="824090"/>
                  <a:pt x="2661677" y="1012914"/>
                </a:cubicBezTo>
                <a:lnTo>
                  <a:pt x="2661677" y="1055185"/>
                </a:lnTo>
                <a:lnTo>
                  <a:pt x="0" y="1055185"/>
                </a:lnTo>
                <a:lnTo>
                  <a:pt x="0" y="1012914"/>
                </a:lnTo>
                <a:cubicBezTo>
                  <a:pt x="0" y="824090"/>
                  <a:pt x="133700" y="592160"/>
                  <a:pt x="297221" y="497545"/>
                </a:cubicBezTo>
                <a:lnTo>
                  <a:pt x="1033741" y="70962"/>
                </a:lnTo>
                <a:cubicBezTo>
                  <a:pt x="1115440" y="23655"/>
                  <a:pt x="1223139" y="0"/>
                  <a:pt x="133083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endParaRPr lang="en-US" sz="211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14" name="Triángulo isósceles 13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  <p:sp>
          <p:nvSpPr>
            <p:cNvPr id="15" name="Triángulo isósceles 14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17">
                <a:solidFill>
                  <a:prstClr val="white"/>
                </a:solidFill>
              </a:endParaRPr>
            </a:p>
          </p:txBody>
        </p:sp>
      </p:grpSp>
      <p:sp>
        <p:nvSpPr>
          <p:cNvPr id="16" name="Triángulo isósceles 15"/>
          <p:cNvSpPr/>
          <p:nvPr/>
        </p:nvSpPr>
        <p:spPr>
          <a:xfrm rot="16200000">
            <a:off x="9854851" y="2531229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90" y="143229"/>
            <a:ext cx="2694811" cy="587019"/>
          </a:xfrm>
          <a:prstGeom prst="rect">
            <a:avLst/>
          </a:prstGeom>
        </p:spPr>
      </p:pic>
      <p:sp>
        <p:nvSpPr>
          <p:cNvPr id="17" name="Forma libre 16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8161" y="197419"/>
            <a:ext cx="8626732" cy="72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Ingrese título aquí</a:t>
            </a:r>
            <a:endParaRPr lang="es-PE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99330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8161" y="1082226"/>
            <a:ext cx="8626732" cy="554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18" name="Lágrima 17"/>
          <p:cNvSpPr/>
          <p:nvPr/>
        </p:nvSpPr>
        <p:spPr>
          <a:xfrm rot="5400000">
            <a:off x="11842777" y="6507957"/>
            <a:ext cx="339698" cy="339698"/>
          </a:xfrm>
          <a:prstGeom prst="teardrop">
            <a:avLst/>
          </a:prstGeom>
          <a:solidFill>
            <a:srgbClr val="CDC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117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820525" y="6595944"/>
            <a:ext cx="396000" cy="1922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‹Nº›</a:t>
            </a:fld>
            <a:endParaRPr lang="es-P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60" r:id="rId24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000" b="0" kern="1200" spc="-15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simon.minedu.gob.pe/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392" y="2708920"/>
            <a:ext cx="8932738" cy="72008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Stag Book" panose="02000503060000020004" pitchFamily="50" charset="0"/>
                <a:cs typeface="+mj-cs"/>
              </a:rPr>
              <a:t>Monitoreo de carpetas de recuperación - SIMON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392" y="4509120"/>
            <a:ext cx="9217024" cy="10081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Equipo de monitoreo,  elaboración y validación de instrumentos y herramientas</a:t>
            </a: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DAGED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80168" y="807498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s-PE" sz="2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endParaRPr lang="es-PE" sz="28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45140"/>
              </p:ext>
            </p:extLst>
          </p:nvPr>
        </p:nvGraphicFramePr>
        <p:xfrm>
          <a:off x="336885" y="847524"/>
          <a:ext cx="11311164" cy="558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36884" y="186032"/>
            <a:ext cx="9144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18">
              <a:lnSpc>
                <a:spcPct val="90000"/>
              </a:lnSpc>
              <a:spcBef>
                <a:spcPct val="0"/>
              </a:spcBef>
              <a:buNone/>
              <a:defRPr sz="3000" b="1" spc="-150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Articulación del monitoreo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927648" y="5637304"/>
            <a:ext cx="174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MONITOREO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76120" y="1319964"/>
            <a:ext cx="180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MONITOREO</a:t>
            </a:r>
          </a:p>
        </p:txBody>
      </p:sp>
      <p:pic>
        <p:nvPicPr>
          <p:cNvPr id="3" name="Gráfico 2" descr="Programador">
            <a:extLst>
              <a:ext uri="{FF2B5EF4-FFF2-40B4-BE49-F238E27FC236}">
                <a16:creationId xmlns:a16="http://schemas.microsoft.com/office/drawing/2014/main" id="{878A6E34-492B-4DE5-9528-6F88D1373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5480" y="29815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BDE2-2AB7-480A-9724-D8E95CFD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Ficha Técnica: Monitoreo de DRE a UGEL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AC7B3-43C4-4C95-932E-3CE51AA7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11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C1517B-2477-48F4-8454-240C8E4DD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58941"/>
              </p:ext>
            </p:extLst>
          </p:nvPr>
        </p:nvGraphicFramePr>
        <p:xfrm>
          <a:off x="515380" y="1196244"/>
          <a:ext cx="11161240" cy="5452269"/>
        </p:xfrm>
        <a:graphic>
          <a:graphicData uri="http://schemas.openxmlformats.org/drawingml/2006/table">
            <a:tbl>
              <a:tblPr/>
              <a:tblGrid>
                <a:gridCol w="1463334">
                  <a:extLst>
                    <a:ext uri="{9D8B030D-6E8A-4147-A177-3AD203B41FA5}">
                      <a16:colId xmlns:a16="http://schemas.microsoft.com/office/drawing/2014/main" val="181227453"/>
                    </a:ext>
                  </a:extLst>
                </a:gridCol>
                <a:gridCol w="9697906">
                  <a:extLst>
                    <a:ext uri="{9D8B030D-6E8A-4147-A177-3AD203B41FA5}">
                      <a16:colId xmlns:a16="http://schemas.microsoft.com/office/drawing/2014/main" val="978455873"/>
                    </a:ext>
                  </a:extLst>
                </a:gridCol>
              </a:tblGrid>
              <a:tr h="4680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Identificar condiciones y estado de la distribución de las carpetas de recuperación a las instituciones educativas.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37830"/>
                  </a:ext>
                </a:extLst>
              </a:tr>
              <a:tr h="23400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UGEL que han impreso las carpetas de recuperación para los estudiantes de las I.E de su jurisdicción.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%UGEL que han recibido el apoyo de otras instituciones para la impresión de las carpetas de recuperación.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UGEL que han realizado adecuaciones a las carpetas propuestas por el MINEDU.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UGEL que han distribuido las carpetas de recuperación a las I.E.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UGEL que atienden alertas de no entrega de carpetas de recuperación.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UGEL que implementan el voluntariado para el acompañamiento en el desarrollo de las carpetas de recuperación.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591935"/>
                  </a:ext>
                </a:extLst>
              </a:tr>
              <a:tr h="4563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Instrumento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Ficha con preguntas de respuesta dicotómica.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957037"/>
                  </a:ext>
                </a:extLst>
              </a:tr>
              <a:tr h="4563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Monitor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Especialistas de la DRE.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34062"/>
                  </a:ext>
                </a:extLst>
              </a:tr>
              <a:tr h="4563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Monitoreado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de UGEL/Jefes de Área.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359851"/>
                  </a:ext>
                </a:extLst>
              </a:tr>
              <a:tr h="4563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08 al 19 de febrero de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02874"/>
                  </a:ext>
                </a:extLst>
              </a:tr>
              <a:tr h="4563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Metodología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 o videoconferencia.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348145"/>
                  </a:ext>
                </a:extLst>
              </a:tr>
              <a:tr h="362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Alcance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UGEL.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0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3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77E7F-C694-428A-BCAC-6D267723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Ficha de monitoreo de DRE a UGEL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95D00-1975-47FD-82A2-23C5E85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12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3E984-EFCF-415F-8978-7267B9D36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46015"/>
              </p:ext>
            </p:extLst>
          </p:nvPr>
        </p:nvGraphicFramePr>
        <p:xfrm>
          <a:off x="347662" y="1196752"/>
          <a:ext cx="11473086" cy="5339490"/>
        </p:xfrm>
        <a:graphic>
          <a:graphicData uri="http://schemas.openxmlformats.org/drawingml/2006/table">
            <a:tbl>
              <a:tblPr firstRow="1" firstCol="1" bandRow="1"/>
              <a:tblGrid>
                <a:gridCol w="419746">
                  <a:extLst>
                    <a:ext uri="{9D8B030D-6E8A-4147-A177-3AD203B41FA5}">
                      <a16:colId xmlns:a16="http://schemas.microsoft.com/office/drawing/2014/main" val="680141394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19428866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128114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44598995"/>
                    </a:ext>
                  </a:extLst>
                </a:gridCol>
                <a:gridCol w="1980332">
                  <a:extLst>
                    <a:ext uri="{9D8B030D-6E8A-4147-A177-3AD203B41FA5}">
                      <a16:colId xmlns:a16="http://schemas.microsoft.com/office/drawing/2014/main" val="1066835151"/>
                    </a:ext>
                  </a:extLst>
                </a:gridCol>
              </a:tblGrid>
              <a:tr h="389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Preguntas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Sí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01842"/>
                  </a:ext>
                </a:extLst>
              </a:tr>
              <a:tr h="48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dispone de presupuesto para imprimir las carpetas de recuperación para los estudiantes de las instituciones educativas?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492061"/>
                  </a:ext>
                </a:extLst>
              </a:tr>
              <a:tr h="40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coordinado con alguna institución pública o privada para la impresión de carpetas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04225"/>
                  </a:ext>
                </a:extLst>
              </a:tr>
              <a:tr h="48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especialistas de la UGEL hicieron adecuaciones a la propuesta de la carpeta de recuperación en función a las necesidades y características del contexto?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53507"/>
                  </a:ext>
                </a:extLst>
              </a:tr>
              <a:tr h="48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impreso las carpetas de recuperación para su entrega a las instituciones educativas?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195716"/>
                  </a:ext>
                </a:extLst>
              </a:tr>
              <a:tr h="6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distribuido las carpetas de recuperación impresas al total de las instituciones educativas de su jurisdicción?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55524"/>
                  </a:ext>
                </a:extLst>
              </a:tr>
              <a:tr h="6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¿cuenta con los padrones de estudiantes que requieren la entrega de las carpetas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764552"/>
                  </a:ext>
                </a:extLst>
              </a:tr>
              <a:tr h="510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dispone de información de las II.EE sobre la entrega de carpetas de recuperación a los estudiantes?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10223"/>
                  </a:ext>
                </a:extLst>
              </a:tr>
              <a:tr h="466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atiende las alertas de aquellos estudiantes que no han recibido las carpetas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72409"/>
                  </a:ext>
                </a:extLst>
              </a:tr>
              <a:tr h="50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implementado el voluntariado para el acompañamiento a estudiantes en el desarrollo de las carpetas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2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4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216F-357A-4976-9B3E-B7C15234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Ficha técnica: Monitoreo de UGEL a I.E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6A9F13-2645-47E6-997F-70DFEF8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13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5EC0E9-06EF-42C7-AA39-511935221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81445"/>
              </p:ext>
            </p:extLst>
          </p:nvPr>
        </p:nvGraphicFramePr>
        <p:xfrm>
          <a:off x="551384" y="1124745"/>
          <a:ext cx="11161240" cy="5248982"/>
        </p:xfrm>
        <a:graphic>
          <a:graphicData uri="http://schemas.openxmlformats.org/drawingml/2006/table">
            <a:tbl>
              <a:tblPr/>
              <a:tblGrid>
                <a:gridCol w="1774132">
                  <a:extLst>
                    <a:ext uri="{9D8B030D-6E8A-4147-A177-3AD203B41FA5}">
                      <a16:colId xmlns:a16="http://schemas.microsoft.com/office/drawing/2014/main" val="3971695068"/>
                    </a:ext>
                  </a:extLst>
                </a:gridCol>
                <a:gridCol w="9387108">
                  <a:extLst>
                    <a:ext uri="{9D8B030D-6E8A-4147-A177-3AD203B41FA5}">
                      <a16:colId xmlns:a16="http://schemas.microsoft.com/office/drawing/2014/main" val="130630274"/>
                    </a:ext>
                  </a:extLst>
                </a:gridCol>
              </a:tblGrid>
              <a:tr h="3843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Identificar las condiciones y estado de situación de la entrega de las carpetas de recuperación a los estudiantes de las instituciones educativas.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505372"/>
                  </a:ext>
                </a:extLst>
              </a:tr>
              <a:tr h="2300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tienen la relación de estudiantes que requieren la carpeta de recuperación.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Instituciones Educativas que enviaron a la UGEL la relación de estudiantes que requieren ce carpeta de recuperación.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han realizado adecuaciones a la carpeta de recuperación propuestas por el MINEDU.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recibieron las carpetas impresas de las UGEL.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imprimieron las carpetas de recuperación con recursos propios.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cuyos padres han financiado la impresión de las carpetas de recuperación.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han entregado las carpetas de recuperación a la totalidad de sus estudiantes.</a:t>
                      </a:r>
                      <a:b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Instituciones Educativas que cuentan con voluntariado brindado por la UGEL..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40550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Instrumento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Ficha con preguntas de respuesta dicotómica.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950958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Monitor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Especialistas de la UGEL.</a:t>
                      </a:r>
                      <a:b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de la I.E (El propio director registra la información de su I.E).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510175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Monitoreado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670324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08 al 19 de febrero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49887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Metodología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 o videoconferencia.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286896"/>
                  </a:ext>
                </a:extLst>
              </a:tr>
              <a:tr h="3075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Alcance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Instituciones educativas de EBR.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2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0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635F2-3727-438F-BFD6-42D069C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Ficha de monitoreo de UGEL a I.E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0C5AC9-88B7-4EE3-9818-BFFECD8C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14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7A9868-88A2-496D-A084-0FC1002D7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08329"/>
              </p:ext>
            </p:extLst>
          </p:nvPr>
        </p:nvGraphicFramePr>
        <p:xfrm>
          <a:off x="308655" y="922279"/>
          <a:ext cx="11487374" cy="5688052"/>
        </p:xfrm>
        <a:graphic>
          <a:graphicData uri="http://schemas.openxmlformats.org/drawingml/2006/table">
            <a:tbl>
              <a:tblPr firstRow="1" firstCol="1" bandRow="1"/>
              <a:tblGrid>
                <a:gridCol w="530761">
                  <a:extLst>
                    <a:ext uri="{9D8B030D-6E8A-4147-A177-3AD203B41FA5}">
                      <a16:colId xmlns:a16="http://schemas.microsoft.com/office/drawing/2014/main" val="904481282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32274962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975492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58881762"/>
                    </a:ext>
                  </a:extLst>
                </a:gridCol>
                <a:gridCol w="1523565">
                  <a:extLst>
                    <a:ext uri="{9D8B030D-6E8A-4147-A177-3AD203B41FA5}">
                      <a16:colId xmlns:a16="http://schemas.microsoft.com/office/drawing/2014/main" val="2336975236"/>
                    </a:ext>
                  </a:extLst>
                </a:gridCol>
              </a:tblGrid>
              <a:tr h="41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Preguntas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Sí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82801"/>
                  </a:ext>
                </a:extLst>
              </a:tr>
              <a:tr h="405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¿Dispone de la relación de los estudiantes que harán uso de las carpetas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533519"/>
                  </a:ext>
                </a:extLst>
              </a:tr>
              <a:tr h="72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docentes de la institución educativa han realizado modificaciones y/o adecuaciones a las carpetas de recuperación propuestas por el MINEDU según las necesidades de sus estudiantes?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807801"/>
                  </a:ext>
                </a:extLst>
              </a:tr>
              <a:tr h="515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padres de familia han recibido las orientaciones de parte de los docentes para que apoyen el desarrollo de las actividades de la carpeta de recuperación?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913799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¿Dispone de carpetas de recuperación para el total de estudiantes que pasan a recuperación?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51094"/>
                  </a:ext>
                </a:extLst>
              </a:tr>
              <a:tr h="35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han sido impresas con recursos de la institución educativa?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60499"/>
                  </a:ext>
                </a:extLst>
              </a:tr>
              <a:tr h="5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solventadas por cada padre de familia?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62518"/>
                  </a:ext>
                </a:extLst>
              </a:tr>
              <a:tr h="35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entregadas por la UGEL?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460684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entregadas al total de estudiantes?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44266"/>
                  </a:ext>
                </a:extLst>
              </a:tr>
              <a:tr h="5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institución educativa ha establecido alguna estrategia para aquellos estudiantes que no recibieron la carpeta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24056"/>
                  </a:ext>
                </a:extLst>
              </a:tr>
              <a:tr h="516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institución educativa tiene personal (voluntariado) dispuesto por la UGEL para hacer el seguimiento al desarrollo de las actividades de la carpeta de recuperación?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2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0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7368" y="3092142"/>
            <a:ext cx="11017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 defTabSz="822960"/>
            <a:r>
              <a:rPr lang="es-ES" sz="3600" b="1" dirty="0">
                <a:solidFill>
                  <a:srgbClr val="C00000"/>
                </a:solidFill>
              </a:rPr>
              <a:t>Tema 3:</a:t>
            </a:r>
          </a:p>
          <a:p>
            <a:pPr algn="ctr" defTabSz="822960"/>
            <a:r>
              <a:rPr lang="es-ES" sz="3600" b="1" dirty="0">
                <a:solidFill>
                  <a:srgbClr val="C00000"/>
                </a:solidFill>
              </a:rPr>
              <a:t>Orientaciones para la aplicación de instrumentos de monitoreo</a:t>
            </a:r>
          </a:p>
        </p:txBody>
      </p:sp>
    </p:spTree>
    <p:extLst>
      <p:ext uri="{BB962C8B-B14F-4D97-AF65-F5344CB8AC3E}">
        <p14:creationId xmlns:p14="http://schemas.microsoft.com/office/powerpoint/2010/main" val="3278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A0E0E-95EB-46F2-9407-A963B5C5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16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77428A8-F8F0-44D6-A4D5-66C665E9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1613"/>
            <a:ext cx="8714953" cy="720725"/>
          </a:xfrm>
        </p:spPr>
        <p:txBody>
          <a:bodyPr/>
          <a:lstStyle/>
          <a:p>
            <a:r>
              <a:rPr lang="es-ES" b="1" dirty="0"/>
              <a:t>Protocolo: monitoreo de la DRE a las UGEL</a:t>
            </a:r>
            <a:endParaRPr lang="es-P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FB2FA2-C94F-438E-8B16-54310CC14A0D}"/>
              </a:ext>
            </a:extLst>
          </p:cNvPr>
          <p:cNvSpPr/>
          <p:nvPr/>
        </p:nvSpPr>
        <p:spPr>
          <a:xfrm>
            <a:off x="333374" y="1450940"/>
            <a:ext cx="114295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75"/>
              </a:spcBef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ANTES: Planificación y organización</a:t>
            </a:r>
          </a:p>
          <a:p>
            <a:pPr marL="71120">
              <a:spcBef>
                <a:spcPts val="275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Verificación de usuario y contraseña para ingresar a SIMON.</a:t>
            </a:r>
          </a:p>
          <a:p>
            <a:pPr lvl="0">
              <a:spcBef>
                <a:spcPts val="275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fichas y protocolos de monitoreo.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del día y la hora de la llamada al director de la UGEL/Jefe de AGP.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 de la visita en SIMON.</a:t>
            </a:r>
          </a:p>
        </p:txBody>
      </p:sp>
    </p:spTree>
    <p:extLst>
      <p:ext uri="{BB962C8B-B14F-4D97-AF65-F5344CB8AC3E}">
        <p14:creationId xmlns:p14="http://schemas.microsoft.com/office/powerpoint/2010/main" val="374184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A0E0E-95EB-46F2-9407-A963B5C5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17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77428A8-F8F0-44D6-A4D5-66C665E9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1613"/>
            <a:ext cx="8714953" cy="720725"/>
          </a:xfrm>
        </p:spPr>
        <p:txBody>
          <a:bodyPr/>
          <a:lstStyle/>
          <a:p>
            <a:r>
              <a:rPr lang="es-ES" b="1" dirty="0"/>
              <a:t>Protocolo: monitoreo de la DRE a las UGEL</a:t>
            </a:r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ADC453-BE5A-4108-AA82-C26AC5C96622}"/>
              </a:ext>
            </a:extLst>
          </p:cNvPr>
          <p:cNvSpPr/>
          <p:nvPr/>
        </p:nvSpPr>
        <p:spPr>
          <a:xfrm>
            <a:off x="479376" y="1491290"/>
            <a:ext cx="1072919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DURANTE: Recojo y registro de información</a:t>
            </a:r>
          </a:p>
          <a:p>
            <a:pPr marL="71120"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5565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 a SIMON, en opción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“Ejecución”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ingresa a “Monitoreo” </a:t>
            </a:r>
          </a:p>
          <a:p>
            <a:pPr marR="75565" lvl="1"/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 descargar la ficha en blanco y llenarla para luego registrar o ingresar la información directamente al sistema.</a:t>
            </a:r>
          </a:p>
          <a:p>
            <a:pPr marR="75565" lvl="1"/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9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de las preguntas y registro de la información. El especialista de la DRE realizará las preguntas correspondientes y registrará la información en la ficha.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220"/>
              </a:spcBef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 el protocolo de aplicación de la ficha de monitoreo para la valoración objetiva de las respuestas a cada ítem: Sí o No.</a:t>
            </a:r>
          </a:p>
          <a:p>
            <a:pPr lvl="1">
              <a:spcBef>
                <a:spcPts val="220"/>
              </a:spcBef>
            </a:pPr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9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Grabación de la información registrada (“guardar”)</a:t>
            </a:r>
          </a:p>
        </p:txBody>
      </p:sp>
    </p:spTree>
    <p:extLst>
      <p:ext uri="{BB962C8B-B14F-4D97-AF65-F5344CB8AC3E}">
        <p14:creationId xmlns:p14="http://schemas.microsoft.com/office/powerpoint/2010/main" val="231491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77E7F-C694-428A-BCAC-6D267723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Descriptores para la valoración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95D00-1975-47FD-82A2-23C5E85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18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3E984-EFCF-415F-8978-7267B9D365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662" y="1196752"/>
          <a:ext cx="11473086" cy="5696899"/>
        </p:xfrm>
        <a:graphic>
          <a:graphicData uri="http://schemas.openxmlformats.org/drawingml/2006/table">
            <a:tbl>
              <a:tblPr firstRow="1" firstCol="1" bandRow="1"/>
              <a:tblGrid>
                <a:gridCol w="291123">
                  <a:extLst>
                    <a:ext uri="{9D8B030D-6E8A-4147-A177-3AD203B41FA5}">
                      <a16:colId xmlns:a16="http://schemas.microsoft.com/office/drawing/2014/main" val="680141394"/>
                    </a:ext>
                  </a:extLst>
                </a:gridCol>
                <a:gridCol w="3846595">
                  <a:extLst>
                    <a:ext uri="{9D8B030D-6E8A-4147-A177-3AD203B41FA5}">
                      <a16:colId xmlns:a16="http://schemas.microsoft.com/office/drawing/2014/main" val="1942886690"/>
                    </a:ext>
                  </a:extLst>
                </a:gridCol>
                <a:gridCol w="2413735">
                  <a:extLst>
                    <a:ext uri="{9D8B030D-6E8A-4147-A177-3AD203B41FA5}">
                      <a16:colId xmlns:a16="http://schemas.microsoft.com/office/drawing/2014/main" val="712811435"/>
                    </a:ext>
                  </a:extLst>
                </a:gridCol>
                <a:gridCol w="2367437">
                  <a:extLst>
                    <a:ext uri="{9D8B030D-6E8A-4147-A177-3AD203B41FA5}">
                      <a16:colId xmlns:a16="http://schemas.microsoft.com/office/drawing/2014/main" val="3244598995"/>
                    </a:ext>
                  </a:extLst>
                </a:gridCol>
                <a:gridCol w="2554196">
                  <a:extLst>
                    <a:ext uri="{9D8B030D-6E8A-4147-A177-3AD203B41FA5}">
                      <a16:colId xmlns:a16="http://schemas.microsoft.com/office/drawing/2014/main" val="1066835151"/>
                    </a:ext>
                  </a:extLst>
                </a:gridCol>
              </a:tblGrid>
              <a:tr h="389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Preguntas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Sí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01842"/>
                  </a:ext>
                </a:extLst>
              </a:tr>
              <a:tr h="48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dispone de presupuesto para imprimir las carpetas de recuperación para los estudiantes de las instituciones educativas?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si cuenta con presupuesto o le será transferido posteriormente.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no cuenta con presupuesto o le será transferido posteriormente.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492061"/>
                  </a:ext>
                </a:extLst>
              </a:tr>
              <a:tr h="40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coordinado con alguna institución pública o privada para la impresión de carpetas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cuenta con el apoyo presupuestal para la impresión.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cuenta con el apoyo presupuestal para la impresión.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"Sí". Indicar las instituciones que brindaron el apoyo.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04225"/>
                  </a:ext>
                </a:extLst>
              </a:tr>
              <a:tr h="48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especialistas de la UGEL hicieron adecuaciones a la propuesta de la carpeta de recuperación en función a las necesidades y características del contexto?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especialistas realizaron ajustes a la carpeta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especialistas no realizaron ajustes a la carpeta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53507"/>
                  </a:ext>
                </a:extLst>
              </a:tr>
              <a:tr h="48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impreso las carpetas de recuperación para su entrega a las instituciones educativas?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ha impreso las carpetas de recuperación para su entrega a las instituciones educativas.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ha impreso las carpetas de recuperación para su entrega a las instituciones educativas.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195716"/>
                  </a:ext>
                </a:extLst>
              </a:tr>
              <a:tr h="6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distribuido las carpetas de recuperación impresas al total de las instituciones educativas de su jurisdicción?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ha distribuido las carpetas de recuperación impresas al total de las instituciones educativas de su jurisdicción.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ha distribuido las carpetas de recuperación impresas al total de las instituciones educativas de su jurisdicción.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55524"/>
                  </a:ext>
                </a:extLst>
              </a:tr>
              <a:tr h="68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¿cuenta con los padrones de estudiantes que requieren la entrega de las carpetas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cuenta con la relación de estudiantes con dificultades de su jurisdicción para la entrega de las carpetas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no cuenta con la relación de estudiantes con dificultades de su jurisdicción para la entrega de las carpetas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764552"/>
                  </a:ext>
                </a:extLst>
              </a:tr>
              <a:tr h="510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dispone de información de las II.EE sobre la entrega de carpetas de recuperación a los estudiantes?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Si, cuenta con información sobre la entrega de carpetas de recuperación a los estudiantes.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cuenta con información sobre la entrega de carpetas de recuperación a los estudiantes.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10223"/>
                  </a:ext>
                </a:extLst>
              </a:tr>
              <a:tr h="466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atiende las alertas de aquellos estudiantes que no han recibido las carpetas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Entrega las carpetas a los estudiantes.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realiza acción alguna.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72409"/>
                  </a:ext>
                </a:extLst>
              </a:tr>
              <a:tr h="50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UGEL ha implementado el voluntariado para el acompañamiento a estudiantes en el desarrollo de las carpetas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cuenta con personal para el voluntariado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no cuenta con personal para el voluntariado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"Sí", especificar la cantidad y si cubre a todas las instituciones.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0" marR="41300" marT="0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2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A0E0E-95EB-46F2-9407-A963B5C5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19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77428A8-F8F0-44D6-A4D5-66C665E9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1613"/>
            <a:ext cx="8714953" cy="720725"/>
          </a:xfrm>
        </p:spPr>
        <p:txBody>
          <a:bodyPr/>
          <a:lstStyle/>
          <a:p>
            <a:r>
              <a:rPr lang="es-ES" b="1" dirty="0"/>
              <a:t>Protocolo: monitoreo de la DRE a las UGEL</a:t>
            </a:r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513EEA-136B-4B88-BF91-F46544E6A6DE}"/>
              </a:ext>
            </a:extLst>
          </p:cNvPr>
          <p:cNvSpPr/>
          <p:nvPr/>
        </p:nvSpPr>
        <p:spPr>
          <a:xfrm>
            <a:off x="406375" y="1412776"/>
            <a:ext cx="11379250" cy="4292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DESPUÉS: Revisión de información y cierre.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la información ingresada.</a:t>
            </a:r>
          </a:p>
          <a:p>
            <a:pPr lvl="1">
              <a:lnSpc>
                <a:spcPct val="107000"/>
              </a:lnSpc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importante revisar cuidadosamente la información ingresada, si hay algún error corregirlo y si faltó ingresar información, completarla</a:t>
            </a:r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34920" lvl="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34920" lvl="0" indent="-34290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Grabación de la información (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botón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Guardar).</a:t>
            </a:r>
          </a:p>
          <a:p>
            <a:pPr marL="342900" marR="2534920" lvl="0" indent="-34290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6855" lvl="0" indent="-3429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 de la ficha (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clic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cerrar ejecución)</a:t>
            </a:r>
          </a:p>
          <a:p>
            <a:pPr marR="236855" lvl="1">
              <a:lnSpc>
                <a:spcPct val="115000"/>
              </a:lnSpc>
              <a:spcBef>
                <a:spcPts val="200"/>
              </a:spcBef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</a:rPr>
              <a:t> Una vez cerrada la ejecución no se puede modificar la información ingresada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32397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EFB59-3DA3-4F08-9776-AE1CD58F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988840"/>
            <a:ext cx="8280000" cy="720000"/>
          </a:xfrm>
        </p:spPr>
        <p:txBody>
          <a:bodyPr/>
          <a:lstStyle/>
          <a:p>
            <a:r>
              <a:rPr lang="es-ES" b="1" dirty="0"/>
              <a:t>Contenido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8460D-FE9D-4411-BE3D-68C03C42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133475"/>
            <a:ext cx="10793659" cy="85536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Incorporar aportes de las IGED en la formulación de instrumentos para la ejecución del monitoreo de las carpetas de recuperación.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DAFB14-057B-467E-8086-345A9B2C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2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F8D8D2D-B869-407D-8CA9-CD77565A2452}"/>
              </a:ext>
            </a:extLst>
          </p:cNvPr>
          <p:cNvSpPr txBox="1">
            <a:spLocks/>
          </p:cNvSpPr>
          <p:nvPr/>
        </p:nvSpPr>
        <p:spPr>
          <a:xfrm>
            <a:off x="191344" y="279703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spc="-150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b="1" dirty="0"/>
              <a:t>Objetivo</a:t>
            </a:r>
            <a:endParaRPr lang="es-PE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B238C32-DE71-4385-AD9D-7E239EB3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69869"/>
              </p:ext>
            </p:extLst>
          </p:nvPr>
        </p:nvGraphicFramePr>
        <p:xfrm>
          <a:off x="551384" y="2733183"/>
          <a:ext cx="1094521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08">
                  <a:extLst>
                    <a:ext uri="{9D8B030D-6E8A-4147-A177-3AD203B41FA5}">
                      <a16:colId xmlns:a16="http://schemas.microsoft.com/office/drawing/2014/main" val="1143687407"/>
                    </a:ext>
                  </a:extLst>
                </a:gridCol>
                <a:gridCol w="9646308">
                  <a:extLst>
                    <a:ext uri="{9D8B030D-6E8A-4147-A177-3AD203B41FA5}">
                      <a16:colId xmlns:a16="http://schemas.microsoft.com/office/drawing/2014/main" val="2812892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Bloques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7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Bloque I</a:t>
                      </a:r>
                      <a:endParaRPr lang="es-P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</a:rPr>
                        <a:t>Tema 1:</a:t>
                      </a:r>
                      <a:r>
                        <a:rPr lang="es-ES" sz="1800" dirty="0"/>
                        <a:t>Procesos de monitoreo mediante la plataforma SIMON.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</a:rPr>
                        <a:t>Tema 2</a:t>
                      </a:r>
                      <a:r>
                        <a:rPr lang="es-ES" sz="1800" dirty="0"/>
                        <a:t>:Instrumentos para el monitoreo de carpetas de recuperación.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340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Rueda de preguntas y aportes</a:t>
                      </a:r>
                      <a:endParaRPr lang="es-P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08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Bloque II</a:t>
                      </a:r>
                      <a:endParaRPr lang="es-P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</a:rPr>
                        <a:t>Tema 3:</a:t>
                      </a:r>
                      <a:r>
                        <a:rPr lang="es-ES" sz="1800" dirty="0"/>
                        <a:t>Orientaciones para la aplicación de instrumentos (Protocolo).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</a:rPr>
                        <a:t>Tema</a:t>
                      </a:r>
                      <a:r>
                        <a:rPr lang="es-ES" sz="1800" dirty="0"/>
                        <a:t>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s-ES" sz="1800" dirty="0"/>
                        <a:t>:Sistema de Gestión de la Calidad del Servicio Educativo – SIMON.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247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Rueda de preguntas y aportes</a:t>
                      </a:r>
                      <a:endParaRPr lang="es-P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2597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Conclusiones</a:t>
                      </a:r>
                      <a:endParaRPr lang="es-P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74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1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AEA98-0BAC-48E5-8AE3-904FEB87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2279"/>
            <a:ext cx="8930977" cy="720000"/>
          </a:xfrm>
        </p:spPr>
        <p:txBody>
          <a:bodyPr/>
          <a:lstStyle/>
          <a:p>
            <a:r>
              <a:rPr lang="es-ES" b="1" dirty="0"/>
              <a:t>Protocolo: monitoreo a directores de I.E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6DE14-E8C0-45EC-BF1C-6E2B7E4E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20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38A328-D957-405D-A369-59CDBDE296C9}"/>
              </a:ext>
            </a:extLst>
          </p:cNvPr>
          <p:cNvSpPr/>
          <p:nvPr/>
        </p:nvSpPr>
        <p:spPr>
          <a:xfrm>
            <a:off x="333375" y="1340768"/>
            <a:ext cx="1152524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Bef>
                <a:spcPts val="275"/>
              </a:spcBef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ANTES: Planificación y organización</a:t>
            </a:r>
          </a:p>
          <a:p>
            <a:pPr marL="71120">
              <a:spcBef>
                <a:spcPts val="275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la relación de II.EE. a monitorear y monitores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Verificación de usuario y contraseña para ingresar a SIMON.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fichas y protocolos de monitoreo.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del día y la hora de la llamada al director de la I.E</a:t>
            </a: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 de la visita en SIMON.</a:t>
            </a:r>
          </a:p>
          <a:p>
            <a:pPr lvl="0">
              <a:spcBef>
                <a:spcPts val="275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275"/>
              </a:spcBef>
            </a:pPr>
            <a:r>
              <a:rPr lang="es-PE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  <a:r>
              <a:rPr lang="es-P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la UGEL determina que los directores de las II.EE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registren la información de su I.E, deben verificar en SIAGIE que la relación de directores esté actualizada ya que ellos ingresarán con su usuario y su clave de SIAGIE.</a:t>
            </a:r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0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5C5BB-BD59-4DD4-B445-8E2C04A4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Protocolo para el monitoreo a directores de I.E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577121-CE7D-4223-95BB-8292EF0C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21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84A039-55D9-4926-BA54-D5DB6FE3B503}"/>
              </a:ext>
            </a:extLst>
          </p:cNvPr>
          <p:cNvSpPr/>
          <p:nvPr/>
        </p:nvSpPr>
        <p:spPr>
          <a:xfrm>
            <a:off x="479376" y="1491290"/>
            <a:ext cx="1072919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DURANTE: Recojo y registro de información</a:t>
            </a:r>
          </a:p>
          <a:p>
            <a:pPr marL="71120"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5565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 a SIMON, en opción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“Ejecución”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ingresa a “Monitoreo” </a:t>
            </a:r>
          </a:p>
          <a:p>
            <a:pPr marR="75565" lvl="1"/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 descargar la ficha en blanco y llenarla para luego registrar o ingresar la información directamente al sistema.</a:t>
            </a:r>
          </a:p>
          <a:p>
            <a:pPr marR="75565" lvl="1"/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9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Formulación de las preguntas y registro de la información. El especialista de la DRE realizará las preguntas correspondientes y registrará la información en la ficha.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220"/>
              </a:spcBef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 el protocolo de aplicación de la ficha de monitoreo para la valoración objetiva de las respuestas a cada ítem: Sí o No.</a:t>
            </a:r>
          </a:p>
          <a:p>
            <a:pPr lvl="1">
              <a:spcBef>
                <a:spcPts val="220"/>
              </a:spcBef>
            </a:pPr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95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Grabación de la información registrada (“guardar”)</a:t>
            </a:r>
          </a:p>
        </p:txBody>
      </p:sp>
    </p:spTree>
    <p:extLst>
      <p:ext uri="{BB962C8B-B14F-4D97-AF65-F5344CB8AC3E}">
        <p14:creationId xmlns:p14="http://schemas.microsoft.com/office/powerpoint/2010/main" val="330769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635F2-3727-438F-BFD6-42D069CE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02279"/>
            <a:ext cx="8280000" cy="562425"/>
          </a:xfrm>
        </p:spPr>
        <p:txBody>
          <a:bodyPr/>
          <a:lstStyle/>
          <a:p>
            <a:r>
              <a:rPr lang="es-ES" b="1" dirty="0"/>
              <a:t>Descriptores para la valoración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0C5AC9-88B7-4EE3-9818-BFFECD8C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22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7A9868-88A2-496D-A084-0FC1002D7A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655" y="922279"/>
          <a:ext cx="11487374" cy="5831815"/>
        </p:xfrm>
        <a:graphic>
          <a:graphicData uri="http://schemas.openxmlformats.org/drawingml/2006/table">
            <a:tbl>
              <a:tblPr firstRow="1" firstCol="1" bandRow="1"/>
              <a:tblGrid>
                <a:gridCol w="309062">
                  <a:extLst>
                    <a:ext uri="{9D8B030D-6E8A-4147-A177-3AD203B41FA5}">
                      <a16:colId xmlns:a16="http://schemas.microsoft.com/office/drawing/2014/main" val="904481282"/>
                    </a:ext>
                  </a:extLst>
                </a:gridCol>
                <a:gridCol w="4085411">
                  <a:extLst>
                    <a:ext uri="{9D8B030D-6E8A-4147-A177-3AD203B41FA5}">
                      <a16:colId xmlns:a16="http://schemas.microsoft.com/office/drawing/2014/main" val="322749621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797549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58881762"/>
                    </a:ext>
                  </a:extLst>
                </a:gridCol>
                <a:gridCol w="2340373">
                  <a:extLst>
                    <a:ext uri="{9D8B030D-6E8A-4147-A177-3AD203B41FA5}">
                      <a16:colId xmlns:a16="http://schemas.microsoft.com/office/drawing/2014/main" val="2336975236"/>
                    </a:ext>
                  </a:extLst>
                </a:gridCol>
              </a:tblGrid>
              <a:tr h="41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Preguntas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Sí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82801"/>
                  </a:ext>
                </a:extLst>
              </a:tr>
              <a:tr h="405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¿Dispone de la relación de los estudiantes que harán uso de las carpetas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tiene la relación de todos los grados y secciones.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no tiene la relación de todos los grados y secciones.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 Indicar porque razones no la tiene.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533519"/>
                  </a:ext>
                </a:extLst>
              </a:tr>
              <a:tr h="72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docentes de la institución educativa han realizado modificaciones y/o adecuaciones a las carpetas de recuperación propuestas por el MINEDU según las necesidades de sus estudiantes?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docentes han adecuado, así como han agregado actividades a la carpeta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docentes no han realizado ninguna adecuación, tampoco han agregado actividades a la carpeta de recuperación.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"Sí." Precisar la adecuación realizada.</a:t>
                      </a:r>
                      <a:b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Especificar las razones.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807801"/>
                  </a:ext>
                </a:extLst>
              </a:tr>
              <a:tr h="515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¿Los padres de familia han recibido las orientaciones de parte de los docentes para que apoyen el desarrollo de las actividades de la carpeta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docentes brindaron orientaciones, enviaron alguna comunicación.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docentes no brindaron orientaciones, tampoco enviaron alguna comunicación.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913799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¿Dispone de carpetas de recuperación para el total de estudiantes que pasan a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tiene la cantidad de carpetas según la relación de estudiantes.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no tiene la cantidad de carpetas según la relación de estudiantes.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 Indicar porque razones no la tiene.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51094"/>
                  </a:ext>
                </a:extLst>
              </a:tr>
              <a:tr h="35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han sido impresas con recursos de la institución educativa?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 han impreso con recursos de la APAFA.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se han impreso con recursos de la APAFA.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60499"/>
                  </a:ext>
                </a:extLst>
              </a:tr>
              <a:tr h="5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solventadas por cada padre de familia?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padre de familia adquirió la carpeta impresa o la imprimió por su cuenta.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padre de familia no adquirió la carpeta impresa o no la imprimió por su cuenta.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62518"/>
                  </a:ext>
                </a:extLst>
              </a:tr>
              <a:tr h="35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entregadas por la UGEL?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entregó a la I.E las carpetas impresas-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no entregó a la I.E las carpetas impresas-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460684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¿Las carpetas de recuperación fueron entregadas al total de estudiantes?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Cuando fueron entregadas a los estudiantes según relación establecida-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Cuando haya estudiantes de la relación que no reciben la carpeta.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"No".  Indicar porque razones no la tiene.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44266"/>
                  </a:ext>
                </a:extLst>
              </a:tr>
              <a:tr h="53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institución educativa ha establecido alguna estrategia para aquellos estudiantes que no recibieron la carpeta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refiere que disponen de una estrategia.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director refiere que no disponen de una estrategia.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"Sí"., que el director realice una breve descripción.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24056"/>
                  </a:ext>
                </a:extLst>
              </a:tr>
              <a:tr h="516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¿La institución educativa tiene personal (voluntariado) dispuesto por la UGEL para hacer el seguimiento al desarrollo de las actividades de la carpeta de recuperación?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designó personal para el voluntariado en la I.E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UGEL no designó personal para el voluntariado en la I.E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la respuesta es "Sí", precisar las acciones que realizarán.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40" marR="43440" marT="0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2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8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0BEFC-253D-40B7-9862-66C3CD4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2279"/>
            <a:ext cx="8714953" cy="720000"/>
          </a:xfrm>
        </p:spPr>
        <p:txBody>
          <a:bodyPr/>
          <a:lstStyle/>
          <a:p>
            <a:r>
              <a:rPr lang="es-ES" b="1" dirty="0"/>
              <a:t>Protocolo: monitoreo a directores de I.E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50BFAB-3B16-4C69-B7ED-6D2D3512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23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A2A2E5-DF63-40F8-8CA5-4F18C7221B80}"/>
              </a:ext>
            </a:extLst>
          </p:cNvPr>
          <p:cNvSpPr/>
          <p:nvPr/>
        </p:nvSpPr>
        <p:spPr>
          <a:xfrm>
            <a:off x="406375" y="1412776"/>
            <a:ext cx="11379250" cy="4292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DESPUÉS: Revisión de información y cierre.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la información ingresada.</a:t>
            </a:r>
          </a:p>
          <a:p>
            <a:pPr lvl="1">
              <a:lnSpc>
                <a:spcPct val="107000"/>
              </a:lnSpc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importante revisar cuidadosamente la información ingresada, si hay algún error corregirlo y si faltó ingresar información, completarla</a:t>
            </a:r>
            <a:endParaRPr lang="es-P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34920" lvl="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34920" lvl="0" indent="-34290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Grabación de la información (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botón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Guardar).</a:t>
            </a:r>
          </a:p>
          <a:p>
            <a:pPr marL="342900" marR="2534920" lvl="0" indent="-342900" defTabSz="915988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36855" lvl="0" indent="-3429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 de la ficha (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clic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cerrar ejecución)</a:t>
            </a:r>
          </a:p>
          <a:p>
            <a:pPr marR="236855" lvl="1">
              <a:lnSpc>
                <a:spcPct val="115000"/>
              </a:lnSpc>
              <a:spcBef>
                <a:spcPts val="200"/>
              </a:spcBef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NOTA: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</a:rPr>
              <a:t> Una vez cerrada la ejecución no se puede modificar la información ingresada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70973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7368" y="3092142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822960"/>
            <a:r>
              <a:rPr lang="es-ES" sz="3600" b="1" dirty="0">
                <a:solidFill>
                  <a:srgbClr val="C00000"/>
                </a:solidFill>
              </a:rPr>
              <a:t>Tema 4: SIMON 3.0</a:t>
            </a:r>
          </a:p>
        </p:txBody>
      </p:sp>
    </p:spTree>
    <p:extLst>
      <p:ext uri="{BB962C8B-B14F-4D97-AF65-F5344CB8AC3E}">
        <p14:creationId xmlns:p14="http://schemas.microsoft.com/office/powerpoint/2010/main" val="35608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7368" y="3092142"/>
            <a:ext cx="1029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es-PE" sz="3600" b="1" dirty="0">
                <a:solidFill>
                  <a:srgbClr val="C00000"/>
                </a:solidFill>
              </a:rPr>
              <a:t>Tema 1:</a:t>
            </a:r>
          </a:p>
          <a:p>
            <a:pPr algn="ctr" defTabSz="822960"/>
            <a:r>
              <a:rPr lang="es-PE" sz="3600" b="1" dirty="0">
                <a:solidFill>
                  <a:srgbClr val="C00000"/>
                </a:solidFill>
              </a:rPr>
              <a:t>Procesos de monitoreo mediante la plataforma SIMON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5A3F6-3C4C-46BD-99D1-FA3DE504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Rol de la DAGED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371CE7-65AD-496E-B927-E3EB185D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4</a:t>
            </a:fld>
            <a:endParaRPr lang="es-PE">
              <a:solidFill>
                <a:srgbClr val="1F497D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6BD2FB-486E-4A24-87CE-FB98D64C7C64}"/>
              </a:ext>
            </a:extLst>
          </p:cNvPr>
          <p:cNvSpPr/>
          <p:nvPr/>
        </p:nvSpPr>
        <p:spPr>
          <a:xfrm>
            <a:off x="333375" y="1124744"/>
            <a:ext cx="1133152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90488" algn="just">
              <a:buClr>
                <a:srgbClr val="C00000"/>
              </a:buClr>
              <a:buSzPct val="110000"/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La DAGED unidad  orgánica responsable de formular, proponer y supervisar la implementación de políticas, planes y proyectos que permitan la mejora de la calidad de la gestión de los servicios educativos a cargo de las DRE, o las que hagan sus veces, y de las UGEL.</a:t>
            </a:r>
            <a:endParaRPr lang="es-P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7431419-2124-4799-BD88-F3A161341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1702" y="5553537"/>
            <a:ext cx="3518035" cy="5531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B3FDF0-8DDD-434F-842C-0BACD2DDDE3B}"/>
              </a:ext>
            </a:extLst>
          </p:cNvPr>
          <p:cNvSpPr txBox="1"/>
          <p:nvPr/>
        </p:nvSpPr>
        <p:spPr>
          <a:xfrm>
            <a:off x="7567247" y="3316180"/>
            <a:ext cx="40869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La DAGED implementa la plataforma </a:t>
            </a:r>
            <a:r>
              <a:rPr lang="es-MX" sz="2200" b="1" dirty="0"/>
              <a:t>SIMON</a:t>
            </a:r>
            <a:r>
              <a:rPr lang="es-MX" sz="2200" dirty="0"/>
              <a:t> para el proceso de monitoreo y gestión de información.</a:t>
            </a:r>
          </a:p>
          <a:p>
            <a:pPr algn="ctr"/>
            <a:r>
              <a:rPr lang="es-MX" sz="2200" dirty="0">
                <a:hlinkClick r:id="rId4"/>
              </a:rPr>
              <a:t>http://simon.minedu.gob.pe/</a:t>
            </a:r>
            <a:endParaRPr lang="es-PE" sz="22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483CB61-839F-4229-8D4A-5E8EE1DAF254}"/>
              </a:ext>
            </a:extLst>
          </p:cNvPr>
          <p:cNvSpPr/>
          <p:nvPr/>
        </p:nvSpPr>
        <p:spPr>
          <a:xfrm>
            <a:off x="6136635" y="3835813"/>
            <a:ext cx="1288367" cy="74583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0E71C49-8CAF-4371-9863-760F72A5A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101751"/>
              </p:ext>
            </p:extLst>
          </p:nvPr>
        </p:nvGraphicFramePr>
        <p:xfrm>
          <a:off x="470871" y="2103896"/>
          <a:ext cx="6096261" cy="456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081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E5316-35E7-4EFC-8199-44865687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02279"/>
            <a:ext cx="8280000" cy="490417"/>
          </a:xfrm>
        </p:spPr>
        <p:txBody>
          <a:bodyPr/>
          <a:lstStyle/>
          <a:p>
            <a:r>
              <a:rPr lang="es-ES" b="1" dirty="0"/>
              <a:t>Planes de monitoreo implementados - 2020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52CD69-C6EA-4B3B-A01C-B6CB4F4C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5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3DEBBF-3CFB-4390-A955-F54B5D6D3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83734"/>
              </p:ext>
            </p:extLst>
          </p:nvPr>
        </p:nvGraphicFramePr>
        <p:xfrm>
          <a:off x="191345" y="836712"/>
          <a:ext cx="11737304" cy="5819015"/>
        </p:xfrm>
        <a:graphic>
          <a:graphicData uri="http://schemas.openxmlformats.org/drawingml/2006/table">
            <a:tbl>
              <a:tblPr firstRow="1" firstCol="1" bandRow="1"/>
              <a:tblGrid>
                <a:gridCol w="1944215">
                  <a:extLst>
                    <a:ext uri="{9D8B030D-6E8A-4147-A177-3AD203B41FA5}">
                      <a16:colId xmlns:a16="http://schemas.microsoft.com/office/drawing/2014/main" val="1161318171"/>
                    </a:ext>
                  </a:extLst>
                </a:gridCol>
                <a:gridCol w="7241938">
                  <a:extLst>
                    <a:ext uri="{9D8B030D-6E8A-4147-A177-3AD203B41FA5}">
                      <a16:colId xmlns:a16="http://schemas.microsoft.com/office/drawing/2014/main" val="2317707224"/>
                    </a:ext>
                  </a:extLst>
                </a:gridCol>
                <a:gridCol w="1222537">
                  <a:extLst>
                    <a:ext uri="{9D8B030D-6E8A-4147-A177-3AD203B41FA5}">
                      <a16:colId xmlns:a16="http://schemas.microsoft.com/office/drawing/2014/main" val="303593967"/>
                    </a:ext>
                  </a:extLst>
                </a:gridCol>
                <a:gridCol w="1328614">
                  <a:extLst>
                    <a:ext uri="{9D8B030D-6E8A-4147-A177-3AD203B41FA5}">
                      <a16:colId xmlns:a16="http://schemas.microsoft.com/office/drawing/2014/main" val="2231129976"/>
                    </a:ext>
                  </a:extLst>
                </a:gridCol>
              </a:tblGrid>
              <a:tr h="329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Planes de monitoreo en SIMON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Monitoreados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84015"/>
                  </a:ext>
                </a:extLst>
              </a:tr>
              <a:tr h="32902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Supervisión del Servicio Educativo de Gestión Privada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Supervisión de I.E Privadas de EBR (528 instituciones de 16 UGEL focalizadas)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528I.E.P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746992"/>
                  </a:ext>
                </a:extLst>
              </a:tr>
              <a:tr h="32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la supervisión de las UGEL a las I.E Privadas (16 UGEL)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49422"/>
                  </a:ext>
                </a:extLst>
              </a:tr>
              <a:tr h="4993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inicio de PAS a I.E Privadas de EBR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 por PR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 por DL 1476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67072"/>
                  </a:ext>
                </a:extLst>
              </a:tr>
              <a:tr h="32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la remisión de la documentación según el D.L N° 1476 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11,279 I.EP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407"/>
                  </a:ext>
                </a:extLst>
              </a:tr>
              <a:tr h="32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a I.E Privadas sobre la formulación o adaptación del Plan de Recuperación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10,541 I.E.P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787735"/>
                  </a:ext>
                </a:extLst>
              </a:tr>
              <a:tr h="3290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Estrategia “Aprendo en Casa”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del director al docente sobre la estrategia “Aprendo en casa” (regiones que lo solicitaron)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12,178 docentes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2857"/>
                  </a:ext>
                </a:extLst>
              </a:tr>
              <a:tr h="4163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de monitoreo a directores y docentes de I.E de EBR en el desarrollo de la estrategia "Aprendo en casa" - Fase 2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40,998 directores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461957"/>
                  </a:ext>
                </a:extLst>
              </a:tr>
              <a:tr h="4993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a directores de las instituciones educativas públicas sobre la gestión de la estrategia "Aprendo en casa" - Fase 1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34,806 directores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193579"/>
                  </a:ext>
                </a:extLst>
              </a:tr>
              <a:tr h="3290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las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la gestión de las UGEL en un contexto de emergencia sanitaria 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26806"/>
                  </a:ext>
                </a:extLst>
              </a:tr>
              <a:tr h="32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la gestión de las UGEL en el marco de la Emergencia Nacional por el COVID 19 - Fase 2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750719"/>
                  </a:ext>
                </a:extLst>
              </a:tr>
              <a:tr h="3721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la gestión de las UGEL en el marco de la Emergencia Nacional por el COVID 19 - Fase 1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93165"/>
                  </a:ext>
                </a:extLst>
              </a:tr>
              <a:tr h="3290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Buen Inicio del Año Escolar 2020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BIAE 2020 inicio de clases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Suspendido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49532"/>
                  </a:ext>
                </a:extLst>
              </a:tr>
              <a:tr h="32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a UGEL sobre las condiciones para el BIAE 2020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 UGEL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01344"/>
                  </a:ext>
                </a:extLst>
              </a:tr>
              <a:tr h="2008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Regional a las IIEE PRE - BIAE 2020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12,102 I.E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9487"/>
                  </a:ext>
                </a:extLst>
              </a:tr>
              <a:tr h="3290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Levantamiento de Información técnica de LE Focalizados - TyTC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15,952 I.E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33187"/>
                  </a:ext>
                </a:extLst>
              </a:tr>
              <a:tr h="2116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y Respuesta Rápida - Salud Escolar 2020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1,402 I.E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5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49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4" y="202279"/>
            <a:ext cx="8858969" cy="72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b="1" dirty="0"/>
              <a:t>Necesidad de monitoreo y/o recojo de información </a:t>
            </a:r>
            <a:endParaRPr lang="es-PE" b="1" dirty="0"/>
          </a:p>
        </p:txBody>
      </p:sp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B32CB708-BF40-4500-9B35-A1F7CC63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0749" y="6453336"/>
            <a:ext cx="396000" cy="311002"/>
          </a:xfrm>
        </p:spPr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6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83197D-EE94-4174-87F9-79E864593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080759"/>
              </p:ext>
            </p:extLst>
          </p:nvPr>
        </p:nvGraphicFramePr>
        <p:xfrm>
          <a:off x="119336" y="1014180"/>
          <a:ext cx="11881320" cy="575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: cuádruple 4">
            <a:extLst>
              <a:ext uri="{FF2B5EF4-FFF2-40B4-BE49-F238E27FC236}">
                <a16:creationId xmlns:a16="http://schemas.microsoft.com/office/drawing/2014/main" id="{D477DEEA-12E0-4EC3-A56A-AB0E9765DECB}"/>
              </a:ext>
            </a:extLst>
          </p:cNvPr>
          <p:cNvSpPr/>
          <p:nvPr/>
        </p:nvSpPr>
        <p:spPr>
          <a:xfrm>
            <a:off x="5303912" y="2708920"/>
            <a:ext cx="1476164" cy="1800200"/>
          </a:xfrm>
          <a:prstGeom prst="quad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566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55E4-17B2-4217-B221-7BAAAD3C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50" y="260648"/>
            <a:ext cx="8280000" cy="443734"/>
          </a:xfrm>
        </p:spPr>
        <p:txBody>
          <a:bodyPr/>
          <a:lstStyle/>
          <a:p>
            <a:r>
              <a:rPr lang="es-ES" b="1" dirty="0"/>
              <a:t>Procesos de monitoreo con SIMON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63C98F-D8BD-460A-A15A-47CE3075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7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A8971A5-5603-4B1A-A472-77E0420A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27452"/>
              </p:ext>
            </p:extLst>
          </p:nvPr>
        </p:nvGraphicFramePr>
        <p:xfrm>
          <a:off x="226353" y="1722546"/>
          <a:ext cx="11739293" cy="4766141"/>
        </p:xfrm>
        <a:graphic>
          <a:graphicData uri="http://schemas.openxmlformats.org/drawingml/2006/table">
            <a:tbl>
              <a:tblPr/>
              <a:tblGrid>
                <a:gridCol w="1582553">
                  <a:extLst>
                    <a:ext uri="{9D8B030D-6E8A-4147-A177-3AD203B41FA5}">
                      <a16:colId xmlns:a16="http://schemas.microsoft.com/office/drawing/2014/main" val="2065942797"/>
                    </a:ext>
                  </a:extLst>
                </a:gridCol>
                <a:gridCol w="519465">
                  <a:extLst>
                    <a:ext uri="{9D8B030D-6E8A-4147-A177-3AD203B41FA5}">
                      <a16:colId xmlns:a16="http://schemas.microsoft.com/office/drawing/2014/main" val="830189619"/>
                    </a:ext>
                  </a:extLst>
                </a:gridCol>
                <a:gridCol w="1268460">
                  <a:extLst>
                    <a:ext uri="{9D8B030D-6E8A-4147-A177-3AD203B41FA5}">
                      <a16:colId xmlns:a16="http://schemas.microsoft.com/office/drawing/2014/main" val="1083855263"/>
                    </a:ext>
                  </a:extLst>
                </a:gridCol>
                <a:gridCol w="1075170">
                  <a:extLst>
                    <a:ext uri="{9D8B030D-6E8A-4147-A177-3AD203B41FA5}">
                      <a16:colId xmlns:a16="http://schemas.microsoft.com/office/drawing/2014/main" val="2598432181"/>
                    </a:ext>
                  </a:extLst>
                </a:gridCol>
                <a:gridCol w="860741">
                  <a:extLst>
                    <a:ext uri="{9D8B030D-6E8A-4147-A177-3AD203B41FA5}">
                      <a16:colId xmlns:a16="http://schemas.microsoft.com/office/drawing/2014/main" val="2439916214"/>
                    </a:ext>
                  </a:extLst>
                </a:gridCol>
                <a:gridCol w="860741">
                  <a:extLst>
                    <a:ext uri="{9D8B030D-6E8A-4147-A177-3AD203B41FA5}">
                      <a16:colId xmlns:a16="http://schemas.microsoft.com/office/drawing/2014/main" val="578736421"/>
                    </a:ext>
                  </a:extLst>
                </a:gridCol>
                <a:gridCol w="860741">
                  <a:extLst>
                    <a:ext uri="{9D8B030D-6E8A-4147-A177-3AD203B41FA5}">
                      <a16:colId xmlns:a16="http://schemas.microsoft.com/office/drawing/2014/main" val="2563354098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3876972461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977887462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3885711412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1718609887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2964497060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1981878838"/>
                    </a:ext>
                  </a:extLst>
                </a:gridCol>
              </a:tblGrid>
              <a:tr h="351499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Setiembre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19134"/>
                  </a:ext>
                </a:extLst>
              </a:tr>
              <a:tr h="4283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la DRE a las UGEL</a:t>
                      </a:r>
                    </a:p>
                  </a:txBody>
                  <a:tcPr marL="6663" marR="6663" marT="6663" marB="0" anchor="ctr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Carpetas de recuperación 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93381"/>
                  </a:ext>
                </a:extLst>
              </a:tr>
              <a:tr h="4064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condiciones BRAE 2021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52860"/>
                  </a:ext>
                </a:extLst>
              </a:tr>
              <a:tr h="3514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las UGEL  (Fase 1)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las UGEL (Fase 2)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las UGEL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03517"/>
                  </a:ext>
                </a:extLst>
              </a:tr>
              <a:tr h="4942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pedagógica según  escenario - implementación de condiciones.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pedagógica según - desarrollo del proceso.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pedagógica según escenario - reajustes y consolidación.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45777"/>
                  </a:ext>
                </a:extLst>
              </a:tr>
              <a:tr h="4942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la UGEL a las IIEE</a:t>
                      </a:r>
                    </a:p>
                  </a:txBody>
                  <a:tcPr marL="6663" marR="6663" marT="6663" marB="0" anchor="ctr">
                    <a:lnL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Carpetas de recuperación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Consolidación de aprendizajes 2020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aprendizajes 2021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415486"/>
                  </a:ext>
                </a:extLst>
              </a:tr>
              <a:tr h="5162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 condiciones BRAE 2021 en las I.E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09185"/>
                  </a:ext>
                </a:extLst>
              </a:tr>
              <a:tr h="5052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gestión escolar según escenario  (Fase 1)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gestión escolar según escenario (Fase 2)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gestión escolar según escenario (Fase 3)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95062"/>
                  </a:ext>
                </a:extLst>
              </a:tr>
              <a:tr h="642726">
                <a:tc rowSpan="2">
                  <a:txBody>
                    <a:bodyPr/>
                    <a:lstStyle/>
                    <a:p>
                      <a:pPr marL="0" marR="0" lvl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 Director a los docentes a los docentes</a:t>
                      </a:r>
                    </a:p>
                    <a:p>
                      <a:pPr algn="ctr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Condiciones pedagógicas BRAE 2021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18477"/>
                  </a:ext>
                </a:extLst>
              </a:tr>
              <a:tr h="5711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pedagógicas según escenario (Fase 1)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pedagógicas según escenario (Fase 2)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pedagógicas según escenario (Fase 3)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3" marR="6663" marT="6663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71733"/>
                  </a:ext>
                </a:extLst>
              </a:tr>
            </a:tbl>
          </a:graphicData>
        </a:graphic>
      </p:graphicFrame>
      <p:sp>
        <p:nvSpPr>
          <p:cNvPr id="6" name="Abrir llave 5">
            <a:extLst>
              <a:ext uri="{FF2B5EF4-FFF2-40B4-BE49-F238E27FC236}">
                <a16:creationId xmlns:a16="http://schemas.microsoft.com/office/drawing/2014/main" id="{60552D47-DA0B-496B-AACE-5A7F2E2826C8}"/>
              </a:ext>
            </a:extLst>
          </p:cNvPr>
          <p:cNvSpPr/>
          <p:nvPr/>
        </p:nvSpPr>
        <p:spPr>
          <a:xfrm rot="5400000">
            <a:off x="2922713" y="-70511"/>
            <a:ext cx="648072" cy="280831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C10A370E-F899-42F0-BFED-56C10E055D3B}"/>
              </a:ext>
            </a:extLst>
          </p:cNvPr>
          <p:cNvSpPr/>
          <p:nvPr/>
        </p:nvSpPr>
        <p:spPr>
          <a:xfrm rot="5400000">
            <a:off x="7733980" y="-2560025"/>
            <a:ext cx="740859" cy="7722474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EC693A-4BAB-4CDF-838D-5D6B0D43BC9D}"/>
              </a:ext>
            </a:extLst>
          </p:cNvPr>
          <p:cNvSpPr txBox="1"/>
          <p:nvPr/>
        </p:nvSpPr>
        <p:spPr>
          <a:xfrm>
            <a:off x="2917777" y="1394492"/>
            <a:ext cx="6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2.0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1248CB-E378-4159-BE0E-A67F91FE30BE}"/>
              </a:ext>
            </a:extLst>
          </p:cNvPr>
          <p:cNvSpPr txBox="1"/>
          <p:nvPr/>
        </p:nvSpPr>
        <p:spPr>
          <a:xfrm>
            <a:off x="7577883" y="1333645"/>
            <a:ext cx="6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3.0</a:t>
            </a:r>
            <a:endParaRPr lang="es-P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1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46451-E6C2-4A99-9BA0-D902D68D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2279"/>
            <a:ext cx="9074993" cy="720000"/>
          </a:xfrm>
        </p:spPr>
        <p:txBody>
          <a:bodyPr/>
          <a:lstStyle/>
          <a:p>
            <a:r>
              <a:rPr lang="es-ES" b="1" dirty="0"/>
              <a:t>Ruta: Cogestión de los procesos de monitoreo a implementarse en SIMON</a:t>
            </a:r>
            <a:endParaRPr lang="es-PE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372638-C375-4677-B9CF-45ED682B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F3B0-5B3C-4D7B-80D6-76C2A45E6D28}" type="slidenum">
              <a:rPr lang="es-PE" smtClean="0">
                <a:solidFill>
                  <a:srgbClr val="1F497D"/>
                </a:solidFill>
              </a:rPr>
              <a:pPr/>
              <a:t>8</a:t>
            </a:fld>
            <a:endParaRPr lang="es-PE">
              <a:solidFill>
                <a:srgbClr val="1F497D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2D57C14-3C7E-43F4-9E4B-B9708B2C1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236804"/>
              </p:ext>
            </p:extLst>
          </p:nvPr>
        </p:nvGraphicFramePr>
        <p:xfrm>
          <a:off x="333374" y="1147762"/>
          <a:ext cx="11235234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4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7368" y="3092142"/>
            <a:ext cx="1080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 defTabSz="822960"/>
            <a:r>
              <a:rPr lang="es-ES" sz="3600" b="1" dirty="0">
                <a:solidFill>
                  <a:srgbClr val="C00000"/>
                </a:solidFill>
              </a:rPr>
              <a:t>Tema 2:</a:t>
            </a:r>
          </a:p>
          <a:p>
            <a:pPr algn="ctr" defTabSz="822960"/>
            <a:r>
              <a:rPr lang="es-ES" sz="3600" b="1" dirty="0">
                <a:solidFill>
                  <a:srgbClr val="C00000"/>
                </a:solidFill>
              </a:rPr>
              <a:t>Instrumentos para el monitoreo de carpetas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22499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ontenido titulo separ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Min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14833</TotalTime>
  <Words>3179</Words>
  <Application>Microsoft Office PowerPoint</Application>
  <PresentationFormat>Panorámica</PresentationFormat>
  <Paragraphs>460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Cambria</vt:lpstr>
      <vt:lpstr>Stag Book</vt:lpstr>
      <vt:lpstr>Times New Roman</vt:lpstr>
      <vt:lpstr>Wingdings</vt:lpstr>
      <vt:lpstr>1_Contenido titulo separado</vt:lpstr>
      <vt:lpstr>Monitoreo de carpetas de recuperación - SIMON</vt:lpstr>
      <vt:lpstr>Contenido</vt:lpstr>
      <vt:lpstr>Presentación de PowerPoint</vt:lpstr>
      <vt:lpstr>Rol de la DAGED</vt:lpstr>
      <vt:lpstr>Planes de monitoreo implementados - 2020</vt:lpstr>
      <vt:lpstr>Necesidad de monitoreo y/o recojo de información </vt:lpstr>
      <vt:lpstr>Procesos de monitoreo con SIMON</vt:lpstr>
      <vt:lpstr>Ruta: Cogestión de los procesos de monitoreo a implementarse en SIMON</vt:lpstr>
      <vt:lpstr>Presentación de PowerPoint</vt:lpstr>
      <vt:lpstr>Presentación de PowerPoint</vt:lpstr>
      <vt:lpstr>Ficha Técnica: Monitoreo de DRE a UGEL</vt:lpstr>
      <vt:lpstr>Ficha de monitoreo de DRE a UGEL</vt:lpstr>
      <vt:lpstr>Ficha técnica: Monitoreo de UGEL a I.E</vt:lpstr>
      <vt:lpstr>Ficha de monitoreo de UGEL a I.E</vt:lpstr>
      <vt:lpstr>Presentación de PowerPoint</vt:lpstr>
      <vt:lpstr>Protocolo: monitoreo de la DRE a las UGEL</vt:lpstr>
      <vt:lpstr>Protocolo: monitoreo de la DRE a las UGEL</vt:lpstr>
      <vt:lpstr>Descriptores para la valoración</vt:lpstr>
      <vt:lpstr>Protocolo: monitoreo de la DRE a las UGEL</vt:lpstr>
      <vt:lpstr>Protocolo: monitoreo a directores de I.E</vt:lpstr>
      <vt:lpstr>Protocolo para el monitoreo a directores de I.E</vt:lpstr>
      <vt:lpstr>Descriptores para la valoración</vt:lpstr>
      <vt:lpstr>Protocolo: monitoreo a directores de I.E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LAS UGEL EN LA EMERGENCIA NACIONAL</dc:title>
  <dc:creator>Win 7</dc:creator>
  <cp:lastModifiedBy>Lenovo</cp:lastModifiedBy>
  <cp:revision>455</cp:revision>
  <dcterms:created xsi:type="dcterms:W3CDTF">2020-04-08T20:59:25Z</dcterms:created>
  <dcterms:modified xsi:type="dcterms:W3CDTF">2021-02-03T16:32:59Z</dcterms:modified>
</cp:coreProperties>
</file>