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  <p:sldMasterId id="2147483685" r:id="rId2"/>
  </p:sldMasterIdLst>
  <p:notesMasterIdLst>
    <p:notesMasterId r:id="rId22"/>
  </p:notesMasterIdLst>
  <p:handoutMasterIdLst>
    <p:handoutMasterId r:id="rId23"/>
  </p:handoutMasterIdLst>
  <p:sldIdLst>
    <p:sldId id="404" r:id="rId3"/>
    <p:sldId id="403" r:id="rId4"/>
    <p:sldId id="422" r:id="rId5"/>
    <p:sldId id="410" r:id="rId6"/>
    <p:sldId id="423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07" r:id="rId15"/>
    <p:sldId id="405" r:id="rId16"/>
    <p:sldId id="408" r:id="rId17"/>
    <p:sldId id="409" r:id="rId18"/>
    <p:sldId id="387" r:id="rId19"/>
    <p:sldId id="386" r:id="rId20"/>
    <p:sldId id="406" r:id="rId21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CA TELLERIA VICUÑA" initials="VTV" lastIdx="1" clrIdx="0">
    <p:extLst>
      <p:ext uri="{19B8F6BF-5375-455C-9EA6-DF929625EA0E}">
        <p15:presenceInfo xmlns:p15="http://schemas.microsoft.com/office/powerpoint/2012/main" userId="S-1-5-21-1280482202-4056878361-557001864-46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CC0066"/>
    <a:srgbClr val="A8518A"/>
    <a:srgbClr val="F26655"/>
    <a:srgbClr val="A2B44B"/>
    <a:srgbClr val="68BEC3"/>
    <a:srgbClr val="F16655"/>
    <a:srgbClr val="0065A5"/>
    <a:srgbClr val="FAA954"/>
    <a:srgbClr val="F78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2" autoAdjust="0"/>
    <p:restoredTop sz="91713" autoAdjust="0"/>
  </p:normalViewPr>
  <p:slideViewPr>
    <p:cSldViewPr snapToGrid="0">
      <p:cViewPr varScale="1">
        <p:scale>
          <a:sx n="65" d="100"/>
          <a:sy n="65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7642"/>
    </p:cViewPr>
  </p:sorter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90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PE"/>
              <a:t>22/11/2018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9428404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901" y="9428404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0E08B-F928-4DEC-AC62-F977980015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1223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PE"/>
              <a:t>22/11/2018</a:t>
            </a:r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10806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PE"/>
              <a:t>22/11/2018</a:t>
            </a:r>
          </a:p>
        </p:txBody>
      </p:sp>
    </p:spTree>
    <p:extLst>
      <p:ext uri="{BB962C8B-B14F-4D97-AF65-F5344CB8AC3E}">
        <p14:creationId xmlns:p14="http://schemas.microsoft.com/office/powerpoint/2010/main" val="113402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9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(*) Sobre lejía en locales sin agua potable: Se </a:t>
            </a:r>
            <a:r>
              <a:rPr kumimoji="0" lang="es-ES" sz="1200" b="0" i="0" u="none" strike="noStrike" kern="1200" cap="none" spc="14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sugiere </a:t>
            </a:r>
            <a:r>
              <a:rPr kumimoji="0" lang="es-ES" sz="1200" b="0" i="0" u="none" strike="noStrike" kern="1200" cap="none" spc="9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su </a:t>
            </a:r>
            <a:r>
              <a:rPr kumimoji="0" lang="es-ES" sz="1200" b="0" i="0" u="none" strike="noStrike" kern="1200" cap="none" spc="14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adquisición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a </a:t>
            </a:r>
            <a:r>
              <a:rPr kumimoji="0" lang="es-ES" sz="1200" b="0" i="0" u="none" strike="noStrike" kern="1200" cap="none" spc="14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fines </a:t>
            </a:r>
            <a:r>
              <a:rPr kumimoji="0" lang="es-ES" sz="1200" b="0" i="0" u="none" strike="noStrike" kern="1200" cap="none" spc="9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de </a:t>
            </a:r>
            <a:r>
              <a:rPr kumimoji="0" lang="es-ES" sz="1200" b="0" i="0" u="none" strike="noStrike" kern="1200" cap="none" spc="14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tratar </a:t>
            </a:r>
            <a:r>
              <a:rPr kumimoji="0" lang="es-ES" sz="1200" b="0" i="0" u="none" strike="noStrike" kern="1200" cap="none" spc="9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el </a:t>
            </a:r>
            <a:r>
              <a:rPr kumimoji="0" lang="es-ES" sz="1200" b="0" i="0" u="none" strike="noStrike" kern="1200" cap="none" spc="14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agua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a </a:t>
            </a:r>
            <a:r>
              <a:rPr kumimoji="0" lang="es-ES" sz="1200" b="0" i="0" u="none" strike="noStrike" kern="1200" cap="none" spc="9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ser </a:t>
            </a:r>
            <a:r>
              <a:rPr kumimoji="0" lang="es-ES" sz="1200" b="0" i="0" u="none" strike="noStrike" kern="1200" cap="none" spc="14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utilizada para </a:t>
            </a:r>
            <a:r>
              <a:rPr kumimoji="0" lang="es-ES" sz="1200" b="0" i="0" u="none" strike="noStrike" kern="1200" cap="none" spc="9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el </a:t>
            </a:r>
            <a:r>
              <a:rPr kumimoji="0" lang="es-ES" sz="1200" b="0" i="0" u="none" strike="noStrike" kern="1200" cap="none" spc="14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lavado </a:t>
            </a:r>
            <a:r>
              <a:rPr kumimoji="0" lang="es-ES" sz="1200" b="0" i="0" u="none" strike="noStrike" kern="1200" cap="none" spc="18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de  </a:t>
            </a:r>
            <a:r>
              <a:rPr kumimoji="0" lang="es-ES" sz="1200" b="0" i="0" u="none" strike="noStrike" kern="1200" cap="none" spc="14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manos,</a:t>
            </a:r>
            <a:r>
              <a:rPr kumimoji="0" lang="es-ES" sz="1200" b="0" i="0" u="none" strike="noStrike" kern="1200" cap="none" spc="36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</a:t>
            </a:r>
            <a:r>
              <a:rPr kumimoji="0" lang="es-ES" sz="1200" b="0" i="0" u="none" strike="noStrike" kern="1200" cap="none" spc="9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con</a:t>
            </a:r>
            <a:r>
              <a:rPr kumimoji="0" lang="es-ES" sz="1200" b="0" i="0" u="none" strike="noStrike" kern="1200" cap="none" spc="41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</a:t>
            </a:r>
            <a:r>
              <a:rPr kumimoji="0" lang="es-ES" sz="1200" b="0" i="0" u="none" strike="noStrike" kern="1200" cap="none" spc="9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una</a:t>
            </a:r>
            <a:r>
              <a:rPr kumimoji="0" lang="es-ES" sz="1200" b="0" i="0" u="none" strike="noStrike" kern="1200" cap="none" spc="41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</a:t>
            </a:r>
            <a:r>
              <a:rPr kumimoji="0" lang="es-ES" sz="1200" b="0" i="0" u="none" strike="noStrike" kern="1200" cap="none" spc="14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aplicación</a:t>
            </a:r>
            <a:r>
              <a:rPr kumimoji="0" lang="es-ES" sz="1200" b="0" i="0" u="none" strike="noStrike" kern="1200" cap="none" spc="41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</a:t>
            </a:r>
            <a:r>
              <a:rPr kumimoji="0" lang="es-ES" sz="1200" b="0" i="0" u="none" strike="noStrike" kern="1200" cap="none" spc="9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de</a:t>
            </a:r>
            <a:r>
              <a:rPr kumimoji="0" lang="es-ES" sz="1200" b="0" i="0" u="none" strike="noStrike" kern="1200" cap="none" spc="41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2</a:t>
            </a:r>
            <a:r>
              <a:rPr kumimoji="0" lang="es-ES" sz="1200" b="0" i="0" u="none" strike="noStrike" kern="1200" cap="none" spc="41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</a:t>
            </a:r>
            <a:r>
              <a:rPr kumimoji="0" lang="es-ES" sz="1200" b="0" i="0" u="none" strike="noStrike" kern="1200" cap="none" spc="9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gotas</a:t>
            </a:r>
            <a:r>
              <a:rPr kumimoji="0" lang="es-ES" sz="1200" b="0" i="0" u="none" strike="noStrike" kern="1200" cap="none" spc="41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</a:t>
            </a:r>
            <a:r>
              <a:rPr kumimoji="0" lang="es-ES" sz="1200" b="0" i="0" u="none" strike="noStrike" kern="1200" cap="none" spc="9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de</a:t>
            </a:r>
            <a:r>
              <a:rPr kumimoji="0" lang="es-ES" sz="1200" b="0" i="0" u="none" strike="noStrike" kern="1200" cap="none" spc="41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</a:t>
            </a:r>
            <a:r>
              <a:rPr kumimoji="0" lang="es-ES" sz="1200" b="0" i="0" u="none" strike="noStrike" kern="1200" cap="none" spc="14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lejía</a:t>
            </a:r>
            <a:r>
              <a:rPr kumimoji="0" lang="es-ES" sz="1200" b="0" i="0" u="none" strike="noStrike" kern="1200" cap="none" spc="41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</a:t>
            </a:r>
            <a:r>
              <a:rPr kumimoji="0" lang="es-ES" sz="1200" b="0" i="0" u="none" strike="noStrike" kern="1200" cap="none" spc="9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por</a:t>
            </a:r>
            <a:r>
              <a:rPr kumimoji="0" lang="es-ES" sz="1200" b="0" i="0" u="none" strike="noStrike" kern="1200" cap="none" spc="41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</a:t>
            </a:r>
            <a:r>
              <a:rPr kumimoji="0" lang="es-ES" sz="1200" b="0" i="0" u="none" strike="noStrike" kern="1200" cap="none" spc="14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cada</a:t>
            </a:r>
            <a:r>
              <a:rPr kumimoji="0" lang="es-ES" sz="1200" b="0" i="0" u="none" strike="noStrike" kern="1200" cap="none" spc="41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</a:t>
            </a:r>
            <a:r>
              <a:rPr kumimoji="0" lang="es-ES" sz="1200" b="0" i="0" u="none" strike="noStrike" kern="1200" cap="none" spc="14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litro</a:t>
            </a:r>
            <a:r>
              <a:rPr kumimoji="0" lang="es-ES" sz="1200" b="0" i="0" u="none" strike="noStrike" kern="1200" cap="none" spc="41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</a:t>
            </a:r>
            <a:r>
              <a:rPr kumimoji="0" lang="es-ES" sz="1200" b="0" i="0" u="none" strike="noStrike" kern="1200" cap="none" spc="9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de</a:t>
            </a:r>
            <a:r>
              <a:rPr kumimoji="0" lang="es-ES" sz="1200" b="0" i="0" u="none" strike="noStrike" kern="1200" cap="none" spc="41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</a:t>
            </a:r>
            <a:r>
              <a:rPr kumimoji="0" lang="es-ES" sz="1200" b="0" i="0" u="none" strike="noStrike" kern="1200" cap="none" spc="18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agua.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s-PE"/>
              <a:t>22/11/2018</a:t>
            </a:r>
          </a:p>
        </p:txBody>
      </p:sp>
    </p:spTree>
    <p:extLst>
      <p:ext uri="{BB962C8B-B14F-4D97-AF65-F5344CB8AC3E}">
        <p14:creationId xmlns:p14="http://schemas.microsoft.com/office/powerpoint/2010/main" val="54983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spc="50" dirty="0">
                <a:solidFill>
                  <a:srgbClr val="221F1F"/>
                </a:solidFill>
                <a:cs typeface="Century Gothic"/>
              </a:rPr>
              <a:t>Considerando que, a la fecha, se han culminado los plazos de adquisición, se habilitan plazos para la adquisición en miras al retorno de la prestación presencial o semipresencial del servicio educativo. </a:t>
            </a:r>
            <a:endParaRPr lang="es-PE" sz="12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s-PE"/>
              <a:t>22/11/2018</a:t>
            </a:r>
          </a:p>
        </p:txBody>
      </p:sp>
    </p:spTree>
    <p:extLst>
      <p:ext uri="{BB962C8B-B14F-4D97-AF65-F5344CB8AC3E}">
        <p14:creationId xmlns:p14="http://schemas.microsoft.com/office/powerpoint/2010/main" val="83046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PE" smtClean="0"/>
              <a:t>22/11/2018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89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s-PE"/>
              <a:t>22/11/2018</a:t>
            </a:r>
          </a:p>
        </p:txBody>
      </p:sp>
    </p:spTree>
    <p:extLst>
      <p:ext uri="{BB962C8B-B14F-4D97-AF65-F5344CB8AC3E}">
        <p14:creationId xmlns:p14="http://schemas.microsoft.com/office/powerpoint/2010/main" val="2916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PE"/>
              <a:t>22/11/2018</a:t>
            </a:r>
          </a:p>
        </p:txBody>
      </p:sp>
    </p:spTree>
    <p:extLst>
      <p:ext uri="{BB962C8B-B14F-4D97-AF65-F5344CB8AC3E}">
        <p14:creationId xmlns:p14="http://schemas.microsoft.com/office/powerpoint/2010/main" val="44315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 userDrawn="1"/>
        </p:nvSpPr>
        <p:spPr>
          <a:xfrm>
            <a:off x="8382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838200" y="3602038"/>
            <a:ext cx="9144000" cy="597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ag Book" panose="02000503060000020004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8138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4064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14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4545808" y="5103953"/>
            <a:ext cx="1988267" cy="6060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2" y="5084390"/>
            <a:ext cx="2961922" cy="6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1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54" y="146495"/>
            <a:ext cx="1612793" cy="29862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6884" y="625642"/>
            <a:ext cx="11558337" cy="587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983133" y="114344"/>
            <a:ext cx="1302221" cy="3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arning_sign_font_awesome-red.sv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laticon.com/free-icon/university-campus_68286" TargetMode="Externa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rientacion@pronied.gob.p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8382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ES" dirty="0"/>
              <a:t>PROGRAMA DE MANTENIMIENTO 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838200" y="3602038"/>
            <a:ext cx="9144000" cy="1146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ag Book" panose="02000503060000020004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Programa Nacional de Infraestructura Educativa – PRONIED</a:t>
            </a:r>
          </a:p>
          <a:p>
            <a:r>
              <a:rPr lang="es-ES" sz="2400" dirty="0"/>
              <a:t>Unidad Gerencial de Mantenimiento – UGM</a:t>
            </a:r>
          </a:p>
        </p:txBody>
      </p:sp>
    </p:spTree>
    <p:extLst>
      <p:ext uri="{BB962C8B-B14F-4D97-AF65-F5344CB8AC3E}">
        <p14:creationId xmlns:p14="http://schemas.microsoft.com/office/powerpoint/2010/main" val="35770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080F131-391B-48C6-9080-4DCA4971A43C}"/>
              </a:ext>
            </a:extLst>
          </p:cNvPr>
          <p:cNvSpPr txBox="1"/>
          <p:nvPr/>
        </p:nvSpPr>
        <p:spPr>
          <a:xfrm>
            <a:off x="1615721" y="4121261"/>
            <a:ext cx="7049599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i="1" spc="50" dirty="0">
                <a:solidFill>
                  <a:srgbClr val="221F1F"/>
                </a:solidFill>
              </a:rPr>
              <a:t>No hay un monto límite para la adquisición, pues este dependerá del recurso disponible correspondiente a los saldos de las fases anteriores.</a:t>
            </a:r>
            <a:endParaRPr lang="es-PE" sz="2400" i="1" spc="50" dirty="0">
              <a:solidFill>
                <a:srgbClr val="221F1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D0FBF88-08B8-4301-9754-7BCD22926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873684" y="2030937"/>
            <a:ext cx="1502269" cy="15022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FB1577F-B985-4B63-9CB6-63438B9563A3}"/>
              </a:ext>
            </a:extLst>
          </p:cNvPr>
          <p:cNvSpPr txBox="1"/>
          <p:nvPr/>
        </p:nvSpPr>
        <p:spPr>
          <a:xfrm>
            <a:off x="3655384" y="2113344"/>
            <a:ext cx="6662932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i="1" spc="50" dirty="0">
                <a:solidFill>
                  <a:srgbClr val="221F1F"/>
                </a:solidFill>
              </a:rPr>
              <a:t>La adquisición de kits de higiene en esta última etapa debe realizarse con los recursos no ejecutados hasta la fecha en etapas anteriores</a:t>
            </a:r>
            <a:r>
              <a:rPr lang="es-ES" sz="2400" spc="50" dirty="0">
                <a:solidFill>
                  <a:srgbClr val="221F1F"/>
                </a:solidFill>
              </a:rPr>
              <a:t>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1275E87-98A7-413A-A1E6-1E0292BD7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195616" y="3943509"/>
            <a:ext cx="1512489" cy="151248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836BEA70-3121-4754-85EE-72209E4841F1}"/>
              </a:ext>
            </a:extLst>
          </p:cNvPr>
          <p:cNvSpPr txBox="1">
            <a:spLocks/>
          </p:cNvSpPr>
          <p:nvPr/>
        </p:nvSpPr>
        <p:spPr>
          <a:xfrm>
            <a:off x="388378" y="710379"/>
            <a:ext cx="6966803" cy="331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ADQUISICIÓN DE KITS DE HIGIENE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B26B70A-C872-48F8-A218-F31E3D9C800D}"/>
              </a:ext>
            </a:extLst>
          </p:cNvPr>
          <p:cNvSpPr txBox="1"/>
          <p:nvPr/>
        </p:nvSpPr>
        <p:spPr>
          <a:xfrm>
            <a:off x="385520" y="996440"/>
            <a:ext cx="851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es-ES" spc="85" dirty="0">
                <a:solidFill>
                  <a:srgbClr val="D84C30"/>
                </a:solidFill>
              </a:rPr>
              <a:t>MODIFICACIONES A LA NORMA TÉCNICA VIGNETE: </a:t>
            </a:r>
            <a:r>
              <a:rPr lang="es-PE" spc="85" dirty="0">
                <a:solidFill>
                  <a:srgbClr val="D84C30"/>
                </a:solidFill>
              </a:rPr>
              <a:t>RM 469-2020-MINEDU</a:t>
            </a:r>
          </a:p>
        </p:txBody>
      </p:sp>
    </p:spTree>
    <p:extLst>
      <p:ext uri="{BB962C8B-B14F-4D97-AF65-F5344CB8AC3E}">
        <p14:creationId xmlns:p14="http://schemas.microsoft.com/office/powerpoint/2010/main" val="423705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462169-AA5F-4019-A949-DC32BFB479F3}"/>
              </a:ext>
            </a:extLst>
          </p:cNvPr>
          <p:cNvSpPr txBox="1">
            <a:spLocks/>
          </p:cNvSpPr>
          <p:nvPr/>
        </p:nvSpPr>
        <p:spPr>
          <a:xfrm>
            <a:off x="419354" y="729981"/>
            <a:ext cx="6966803" cy="331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ADQUISICIÓN DE KITS DE HIGIENE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F7AC991-39F9-42AF-B932-4DCEA753B757}"/>
              </a:ext>
            </a:extLst>
          </p:cNvPr>
          <p:cNvSpPr txBox="1"/>
          <p:nvPr/>
        </p:nvSpPr>
        <p:spPr>
          <a:xfrm>
            <a:off x="419354" y="1029752"/>
            <a:ext cx="851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es-ES" spc="85" dirty="0">
                <a:solidFill>
                  <a:srgbClr val="D84C30"/>
                </a:solidFill>
              </a:rPr>
              <a:t>¿CÓMO REALIZAR LA DECLARACION DE GASTOS?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FCBE3EEA-1877-4C3C-8C80-364569EBFDB0}"/>
              </a:ext>
            </a:extLst>
          </p:cNvPr>
          <p:cNvGraphicFramePr>
            <a:graphicFrameLocks/>
          </p:cNvGraphicFramePr>
          <p:nvPr/>
        </p:nvGraphicFramePr>
        <p:xfrm>
          <a:off x="673767" y="2632555"/>
          <a:ext cx="7184572" cy="324148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592286">
                  <a:extLst>
                    <a:ext uri="{9D8B030D-6E8A-4147-A177-3AD203B41FA5}">
                      <a16:colId xmlns:a16="http://schemas.microsoft.com/office/drawing/2014/main" xmlns="" val="530165610"/>
                    </a:ext>
                  </a:extLst>
                </a:gridCol>
                <a:gridCol w="3592286">
                  <a:extLst>
                    <a:ext uri="{9D8B030D-6E8A-4147-A177-3AD203B41FA5}">
                      <a16:colId xmlns:a16="http://schemas.microsoft.com/office/drawing/2014/main" xmlns="" val="1376384673"/>
                    </a:ext>
                  </a:extLst>
                </a:gridCol>
              </a:tblGrid>
              <a:tr h="7466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="1" u="none" dirty="0">
                          <a:solidFill>
                            <a:schemeClr val="bg1"/>
                          </a:solidFill>
                          <a:latin typeface="+mn-lt"/>
                        </a:rPr>
                        <a:t>Con DG aprobada hasta el 30/11/2020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="1" u="none" dirty="0">
                          <a:solidFill>
                            <a:schemeClr val="bg1"/>
                          </a:solidFill>
                          <a:latin typeface="+mn-lt"/>
                        </a:rPr>
                        <a:t>No enviaron verificación hasta el 30/11/2020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4897684"/>
                  </a:ext>
                </a:extLst>
              </a:tr>
              <a:tr h="249480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>
                          <a:solidFill>
                            <a:srgbClr val="434343"/>
                          </a:solidFill>
                          <a:latin typeface="+mn-lt"/>
                        </a:rPr>
                        <a:t>Los comprobantes </a:t>
                      </a:r>
                      <a:r>
                        <a:rPr lang="es-PE" sz="2000" b="1" u="sng" dirty="0">
                          <a:solidFill>
                            <a:srgbClr val="434343"/>
                          </a:solidFill>
                          <a:latin typeface="+mn-lt"/>
                        </a:rPr>
                        <a:t>verificados no serán anulados, ni editados</a:t>
                      </a:r>
                      <a:r>
                        <a:rPr lang="es-PE" sz="2000" dirty="0">
                          <a:solidFill>
                            <a:srgbClr val="434343"/>
                          </a:solidFill>
                          <a:latin typeface="+mn-lt"/>
                        </a:rPr>
                        <a:t>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>
                          <a:solidFill>
                            <a:srgbClr val="434343"/>
                          </a:solidFill>
                          <a:latin typeface="+mn-lt"/>
                        </a:rPr>
                        <a:t>Solo podrán </a:t>
                      </a:r>
                      <a:r>
                        <a:rPr lang="es-PE" sz="2000" b="1" u="sng" dirty="0">
                          <a:solidFill>
                            <a:srgbClr val="434343"/>
                          </a:solidFill>
                          <a:latin typeface="+mn-lt"/>
                        </a:rPr>
                        <a:t>adicionar comprobantes </a:t>
                      </a:r>
                      <a:r>
                        <a:rPr lang="es-PE" sz="2000" dirty="0">
                          <a:solidFill>
                            <a:srgbClr val="434343"/>
                          </a:solidFill>
                          <a:latin typeface="+mn-lt"/>
                        </a:rPr>
                        <a:t>referidos a la Fase 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PE" sz="2000" b="1" u="sng" dirty="0">
                          <a:solidFill>
                            <a:srgbClr val="434343"/>
                          </a:solidFill>
                          <a:latin typeface="+mn-lt"/>
                        </a:rPr>
                        <a:t>Continuarán</a:t>
                      </a:r>
                      <a:r>
                        <a:rPr lang="es-PE" sz="2000" dirty="0">
                          <a:solidFill>
                            <a:srgbClr val="434343"/>
                          </a:solidFill>
                          <a:latin typeface="+mn-lt"/>
                        </a:rPr>
                        <a:t> con el registro de los comprobantes de las </a:t>
                      </a:r>
                      <a:r>
                        <a:rPr lang="es-PE" sz="2000" b="1" u="sng" dirty="0">
                          <a:solidFill>
                            <a:srgbClr val="434343"/>
                          </a:solidFill>
                          <a:latin typeface="+mn-lt"/>
                        </a:rPr>
                        <a:t>Fases anteriores y de la Fase 4 </a:t>
                      </a:r>
                      <a:r>
                        <a:rPr lang="es-PE" sz="2000" dirty="0">
                          <a:solidFill>
                            <a:srgbClr val="434343"/>
                          </a:solidFill>
                          <a:latin typeface="+mn-lt"/>
                        </a:rPr>
                        <a:t>como un solo documento.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PE" sz="2000" b="1" u="sng" dirty="0">
                          <a:solidFill>
                            <a:srgbClr val="434343"/>
                          </a:solidFill>
                          <a:latin typeface="+mn-lt"/>
                        </a:rPr>
                        <a:t>Realizarán</a:t>
                      </a:r>
                      <a:r>
                        <a:rPr lang="es-PE" sz="2000" dirty="0">
                          <a:solidFill>
                            <a:srgbClr val="434343"/>
                          </a:solidFill>
                          <a:latin typeface="+mn-lt"/>
                        </a:rPr>
                        <a:t> el envió hasta el plazo indicado en la RM 469-2020-MINEDU,  </a:t>
                      </a:r>
                      <a:r>
                        <a:rPr lang="es-PE" sz="2000" b="1" u="sng" dirty="0">
                          <a:solidFill>
                            <a:srgbClr val="434343"/>
                          </a:solidFill>
                          <a:latin typeface="+mn-lt"/>
                        </a:rPr>
                        <a:t>29/12/2020</a:t>
                      </a:r>
                      <a:r>
                        <a:rPr lang="es-PE" sz="2000" dirty="0">
                          <a:solidFill>
                            <a:srgbClr val="434343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0889822"/>
                  </a:ext>
                </a:extLst>
              </a:tr>
            </a:tbl>
          </a:graphicData>
        </a:graphic>
      </p:graphicFrame>
      <p:pic>
        <p:nvPicPr>
          <p:cNvPr id="5" name="Google Shape;619;p62">
            <a:extLst>
              <a:ext uri="{FF2B5EF4-FFF2-40B4-BE49-F238E27FC236}">
                <a16:creationId xmlns:a16="http://schemas.microsoft.com/office/drawing/2014/main" xmlns="" id="{EE3889E8-8508-43BB-BECE-B19242C775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8671" t="-12562" r="-16453" b="-12562"/>
          <a:stretch/>
        </p:blipFill>
        <p:spPr>
          <a:xfrm>
            <a:off x="7973877" y="2502567"/>
            <a:ext cx="3544356" cy="3371475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63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2A59888-E378-4A54-A011-029867CCE1B8}"/>
              </a:ext>
            </a:extLst>
          </p:cNvPr>
          <p:cNvSpPr txBox="1"/>
          <p:nvPr/>
        </p:nvSpPr>
        <p:spPr>
          <a:xfrm>
            <a:off x="611859" y="1705488"/>
            <a:ext cx="9735299" cy="4639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Bef>
                <a:spcPts val="1000"/>
              </a:spcBef>
            </a:pPr>
            <a:r>
              <a:rPr lang="es-PE" sz="2000" b="1" dirty="0">
                <a:solidFill>
                  <a:srgbClr val="000000"/>
                </a:solidFill>
              </a:rPr>
              <a:t>Para hacer uso del recurso para la adquisición de kits de higiene </a:t>
            </a:r>
            <a:r>
              <a:rPr lang="es-PE" sz="2000" dirty="0">
                <a:solidFill>
                  <a:srgbClr val="000000"/>
                </a:solidFill>
              </a:rPr>
              <a:t>(equipamiento menor)</a:t>
            </a:r>
            <a:r>
              <a:rPr lang="es-PE" sz="2000" b="1" dirty="0">
                <a:solidFill>
                  <a:srgbClr val="000000"/>
                </a:solidFill>
              </a:rPr>
              <a:t>, los LE deben: </a:t>
            </a:r>
          </a:p>
          <a:p>
            <a:pPr marL="800100" lvl="1" indent="-342900" algn="just">
              <a:lnSpc>
                <a:spcPct val="107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s-ES" dirty="0">
                <a:solidFill>
                  <a:srgbClr val="000000"/>
                </a:solidFill>
              </a:rPr>
              <a:t>Disponer de </a:t>
            </a:r>
            <a:r>
              <a:rPr lang="es-ES" b="1" u="sng" dirty="0">
                <a:solidFill>
                  <a:srgbClr val="000000"/>
                </a:solidFill>
              </a:rPr>
              <a:t>espacios apropiados para el almacenamiento y conservación</a:t>
            </a:r>
            <a:r>
              <a:rPr lang="es-ES" dirty="0">
                <a:solidFill>
                  <a:srgbClr val="000000"/>
                </a:solidFill>
              </a:rPr>
              <a:t> de los kits en el local educativo, distintos a los espacios en donde se almacenan (de ser el caso) insumos alimenticios</a:t>
            </a:r>
          </a:p>
          <a:p>
            <a:pPr marL="800100" lvl="1" indent="-342900" algn="just">
              <a:lnSpc>
                <a:spcPct val="107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s-ES" dirty="0">
                <a:solidFill>
                  <a:srgbClr val="000000"/>
                </a:solidFill>
              </a:rPr>
              <a:t>Contar con </a:t>
            </a:r>
            <a:r>
              <a:rPr lang="es-ES" b="1" u="sng" dirty="0">
                <a:solidFill>
                  <a:srgbClr val="000000"/>
                </a:solidFill>
              </a:rPr>
              <a:t>medidas de seguridad</a:t>
            </a:r>
            <a:r>
              <a:rPr lang="es-ES" dirty="0">
                <a:solidFill>
                  <a:srgbClr val="000000"/>
                </a:solidFill>
              </a:rPr>
              <a:t> que garanticen el adecuado resguardo de los elementos adquiridos.</a:t>
            </a:r>
          </a:p>
          <a:p>
            <a:pPr marL="285750" indent="-28575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s-PE" spc="50" dirty="0">
              <a:solidFill>
                <a:srgbClr val="221F1F"/>
              </a:solidFill>
            </a:endParaRPr>
          </a:p>
          <a:p>
            <a:pPr marL="285750" indent="-28575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PE" spc="50" dirty="0">
                <a:solidFill>
                  <a:srgbClr val="221F1F"/>
                </a:solidFill>
              </a:rPr>
              <a:t>Si se realizaron adquisiciones previas en el marco de la prestación a distancia, </a:t>
            </a:r>
            <a:r>
              <a:rPr lang="es-PE" b="1" u="sng" spc="50" dirty="0">
                <a:solidFill>
                  <a:srgbClr val="000000"/>
                </a:solidFill>
              </a:rPr>
              <a:t>se debe haber  culminado con los registros de los informes de adquisición correspondientes a  los retiros efectuados previamente</a:t>
            </a:r>
            <a:r>
              <a:rPr lang="es-PE" u="sng" spc="50" dirty="0">
                <a:solidFill>
                  <a:srgbClr val="000000"/>
                </a:solidFill>
              </a:rPr>
              <a:t> en el sistema “Mi Mantenimiento”</a:t>
            </a:r>
            <a:r>
              <a:rPr lang="es-PE" spc="5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pc="50" dirty="0">
                <a:solidFill>
                  <a:srgbClr val="000000"/>
                </a:solidFill>
              </a:rPr>
              <a:t>Se recomienda que la </a:t>
            </a:r>
            <a:r>
              <a:rPr lang="es-ES" b="1" u="sng" spc="50" dirty="0">
                <a:solidFill>
                  <a:srgbClr val="000000"/>
                </a:solidFill>
              </a:rPr>
              <a:t>fecha de vencimiento de los elementos sea mayor a 01 </a:t>
            </a:r>
            <a:r>
              <a:rPr lang="es-ES" spc="50" dirty="0">
                <a:solidFill>
                  <a:srgbClr val="000000"/>
                </a:solidFill>
              </a:rPr>
              <a:t>año contab</a:t>
            </a:r>
            <a:r>
              <a:rPr lang="es-ES" spc="50" dirty="0">
                <a:solidFill>
                  <a:srgbClr val="221F1F"/>
                </a:solidFill>
              </a:rPr>
              <a:t>ilizado desde la fecha de adquisición (pues serán utilizados durante todo el 2021).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xmlns="" id="{594E832A-5FE3-43EA-83D1-E919C7F8C030}"/>
              </a:ext>
            </a:extLst>
          </p:cNvPr>
          <p:cNvSpPr/>
          <p:nvPr/>
        </p:nvSpPr>
        <p:spPr>
          <a:xfrm>
            <a:off x="10568510" y="2075327"/>
            <a:ext cx="661096" cy="639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D8E2DF14-85E5-423F-8B35-C211F59CCD80}"/>
              </a:ext>
            </a:extLst>
          </p:cNvPr>
          <p:cNvGrpSpPr/>
          <p:nvPr/>
        </p:nvGrpSpPr>
        <p:grpSpPr>
          <a:xfrm>
            <a:off x="10621455" y="4252489"/>
            <a:ext cx="555368" cy="574822"/>
            <a:chOff x="2026380" y="4268745"/>
            <a:chExt cx="555368" cy="627066"/>
          </a:xfrm>
        </p:grpSpPr>
        <p:sp>
          <p:nvSpPr>
            <p:cNvPr id="5" name="object 9">
              <a:extLst>
                <a:ext uri="{FF2B5EF4-FFF2-40B4-BE49-F238E27FC236}">
                  <a16:creationId xmlns:a16="http://schemas.microsoft.com/office/drawing/2014/main" xmlns="" id="{89700B56-0E9C-4674-8B27-2C5A110469A2}"/>
                </a:ext>
              </a:extLst>
            </p:cNvPr>
            <p:cNvSpPr/>
            <p:nvPr/>
          </p:nvSpPr>
          <p:spPr>
            <a:xfrm>
              <a:off x="2026380" y="4434914"/>
              <a:ext cx="224569" cy="446834"/>
            </a:xfrm>
            <a:custGeom>
              <a:avLst/>
              <a:gdLst/>
              <a:ahLst/>
              <a:cxnLst/>
              <a:rect l="l" t="t" r="r" b="b"/>
              <a:pathLst>
                <a:path w="247650" h="492760">
                  <a:moveTo>
                    <a:pt x="139722" y="0"/>
                  </a:moveTo>
                  <a:lnTo>
                    <a:pt x="108988" y="0"/>
                  </a:lnTo>
                  <a:lnTo>
                    <a:pt x="85947" y="4658"/>
                  </a:lnTo>
                  <a:lnTo>
                    <a:pt x="51686" y="38988"/>
                  </a:lnTo>
                  <a:lnTo>
                    <a:pt x="796" y="277279"/>
                  </a:lnTo>
                  <a:lnTo>
                    <a:pt x="0" y="286610"/>
                  </a:lnTo>
                  <a:lnTo>
                    <a:pt x="1138" y="295867"/>
                  </a:lnTo>
                  <a:lnTo>
                    <a:pt x="30176" y="333740"/>
                  </a:lnTo>
                  <a:lnTo>
                    <a:pt x="57997" y="346405"/>
                  </a:lnTo>
                  <a:lnTo>
                    <a:pt x="57997" y="453301"/>
                  </a:lnTo>
                  <a:lnTo>
                    <a:pt x="60941" y="468376"/>
                  </a:lnTo>
                  <a:lnTo>
                    <a:pt x="68994" y="480775"/>
                  </a:lnTo>
                  <a:lnTo>
                    <a:pt x="80987" y="489182"/>
                  </a:lnTo>
                  <a:lnTo>
                    <a:pt x="95754" y="492277"/>
                  </a:lnTo>
                  <a:lnTo>
                    <a:pt x="103683" y="491404"/>
                  </a:lnTo>
                  <a:lnTo>
                    <a:pt x="111027" y="488910"/>
                  </a:lnTo>
                  <a:lnTo>
                    <a:pt x="117641" y="484985"/>
                  </a:lnTo>
                  <a:lnTo>
                    <a:pt x="123377" y="479818"/>
                  </a:lnTo>
                  <a:lnTo>
                    <a:pt x="178595" y="479818"/>
                  </a:lnTo>
                  <a:lnTo>
                    <a:pt x="186147" y="468376"/>
                  </a:lnTo>
                  <a:lnTo>
                    <a:pt x="186589" y="466153"/>
                  </a:lnTo>
                  <a:lnTo>
                    <a:pt x="89137" y="466153"/>
                  </a:lnTo>
                  <a:lnTo>
                    <a:pt x="83295" y="460133"/>
                  </a:lnTo>
                  <a:lnTo>
                    <a:pt x="83295" y="329120"/>
                  </a:lnTo>
                  <a:lnTo>
                    <a:pt x="78622" y="323494"/>
                  </a:lnTo>
                  <a:lnTo>
                    <a:pt x="72399" y="322694"/>
                  </a:lnTo>
                  <a:lnTo>
                    <a:pt x="60178" y="319712"/>
                  </a:lnTo>
                  <a:lnTo>
                    <a:pt x="26095" y="292950"/>
                  </a:lnTo>
                  <a:lnTo>
                    <a:pt x="24533" y="287324"/>
                  </a:lnTo>
                  <a:lnTo>
                    <a:pt x="25781" y="281698"/>
                  </a:lnTo>
                  <a:lnTo>
                    <a:pt x="67344" y="71932"/>
                  </a:lnTo>
                  <a:lnTo>
                    <a:pt x="72495" y="55217"/>
                  </a:lnTo>
                  <a:lnTo>
                    <a:pt x="81109" y="40386"/>
                  </a:lnTo>
                  <a:lnTo>
                    <a:pt x="93471" y="29767"/>
                  </a:lnTo>
                  <a:lnTo>
                    <a:pt x="109762" y="25717"/>
                  </a:lnTo>
                  <a:lnTo>
                    <a:pt x="187936" y="25717"/>
                  </a:lnTo>
                  <a:lnTo>
                    <a:pt x="182532" y="18134"/>
                  </a:lnTo>
                  <a:lnTo>
                    <a:pt x="162877" y="4715"/>
                  </a:lnTo>
                  <a:lnTo>
                    <a:pt x="139722" y="0"/>
                  </a:lnTo>
                  <a:close/>
                </a:path>
                <a:path w="247650" h="492760">
                  <a:moveTo>
                    <a:pt x="178595" y="479818"/>
                  </a:moveTo>
                  <a:lnTo>
                    <a:pt x="123377" y="479818"/>
                  </a:lnTo>
                  <a:lnTo>
                    <a:pt x="129120" y="484985"/>
                  </a:lnTo>
                  <a:lnTo>
                    <a:pt x="135737" y="488910"/>
                  </a:lnTo>
                  <a:lnTo>
                    <a:pt x="143083" y="491404"/>
                  </a:lnTo>
                  <a:lnTo>
                    <a:pt x="151012" y="492277"/>
                  </a:lnTo>
                  <a:lnTo>
                    <a:pt x="165838" y="489182"/>
                  </a:lnTo>
                  <a:lnTo>
                    <a:pt x="177963" y="480775"/>
                  </a:lnTo>
                  <a:lnTo>
                    <a:pt x="178595" y="479818"/>
                  </a:lnTo>
                  <a:close/>
                </a:path>
                <a:path w="247650" h="492760">
                  <a:moveTo>
                    <a:pt x="133105" y="323494"/>
                  </a:moveTo>
                  <a:lnTo>
                    <a:pt x="114436" y="323494"/>
                  </a:lnTo>
                  <a:lnTo>
                    <a:pt x="108988" y="329120"/>
                  </a:lnTo>
                  <a:lnTo>
                    <a:pt x="108988" y="460133"/>
                  </a:lnTo>
                  <a:lnTo>
                    <a:pt x="103146" y="466153"/>
                  </a:lnTo>
                  <a:lnTo>
                    <a:pt x="144395" y="466153"/>
                  </a:lnTo>
                  <a:lnTo>
                    <a:pt x="138553" y="460133"/>
                  </a:lnTo>
                  <a:lnTo>
                    <a:pt x="138553" y="329120"/>
                  </a:lnTo>
                  <a:lnTo>
                    <a:pt x="133105" y="323494"/>
                  </a:lnTo>
                  <a:close/>
                </a:path>
                <a:path w="247650" h="492760">
                  <a:moveTo>
                    <a:pt x="187936" y="25717"/>
                  </a:moveTo>
                  <a:lnTo>
                    <a:pt x="140509" y="25717"/>
                  </a:lnTo>
                  <a:lnTo>
                    <a:pt x="156883" y="29773"/>
                  </a:lnTo>
                  <a:lnTo>
                    <a:pt x="169305" y="40335"/>
                  </a:lnTo>
                  <a:lnTo>
                    <a:pt x="177940" y="55046"/>
                  </a:lnTo>
                  <a:lnTo>
                    <a:pt x="182927" y="71526"/>
                  </a:lnTo>
                  <a:lnTo>
                    <a:pt x="222614" y="281698"/>
                  </a:lnTo>
                  <a:lnTo>
                    <a:pt x="223342" y="286610"/>
                  </a:lnTo>
                  <a:lnTo>
                    <a:pt x="223281" y="287324"/>
                  </a:lnTo>
                  <a:lnTo>
                    <a:pt x="187330" y="319718"/>
                  </a:lnTo>
                  <a:lnTo>
                    <a:pt x="168919" y="323494"/>
                  </a:lnTo>
                  <a:lnTo>
                    <a:pt x="164245" y="329120"/>
                  </a:lnTo>
                  <a:lnTo>
                    <a:pt x="164245" y="460133"/>
                  </a:lnTo>
                  <a:lnTo>
                    <a:pt x="158403" y="466153"/>
                  </a:lnTo>
                  <a:lnTo>
                    <a:pt x="186589" y="466153"/>
                  </a:lnTo>
                  <a:lnTo>
                    <a:pt x="189150" y="453301"/>
                  </a:lnTo>
                  <a:lnTo>
                    <a:pt x="189150" y="346405"/>
                  </a:lnTo>
                  <a:lnTo>
                    <a:pt x="203315" y="341201"/>
                  </a:lnTo>
                  <a:lnTo>
                    <a:pt x="237791" y="313855"/>
                  </a:lnTo>
                  <a:lnTo>
                    <a:pt x="247481" y="286610"/>
                  </a:lnTo>
                  <a:lnTo>
                    <a:pt x="246744" y="277279"/>
                  </a:lnTo>
                  <a:lnTo>
                    <a:pt x="206663" y="66700"/>
                  </a:lnTo>
                  <a:lnTo>
                    <a:pt x="197516" y="39160"/>
                  </a:lnTo>
                  <a:lnTo>
                    <a:pt x="187936" y="25717"/>
                  </a:lnTo>
                  <a:close/>
                </a:path>
              </a:pathLst>
            </a:custGeom>
            <a:solidFill>
              <a:srgbClr val="EE2D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object 10">
              <a:extLst>
                <a:ext uri="{FF2B5EF4-FFF2-40B4-BE49-F238E27FC236}">
                  <a16:creationId xmlns:a16="http://schemas.microsoft.com/office/drawing/2014/main" xmlns="" id="{A6A8917D-DDC7-499E-BEB0-570A8C9D352D}"/>
                </a:ext>
              </a:extLst>
            </p:cNvPr>
            <p:cNvSpPr/>
            <p:nvPr/>
          </p:nvSpPr>
          <p:spPr>
            <a:xfrm>
              <a:off x="2071567" y="4282592"/>
              <a:ext cx="133740" cy="138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xmlns="" id="{88B2275E-111B-449D-9178-2BA4A198677C}"/>
                </a:ext>
              </a:extLst>
            </p:cNvPr>
            <p:cNvSpPr/>
            <p:nvPr/>
          </p:nvSpPr>
          <p:spPr>
            <a:xfrm>
              <a:off x="2357179" y="4435640"/>
              <a:ext cx="224569" cy="445684"/>
            </a:xfrm>
            <a:custGeom>
              <a:avLst/>
              <a:gdLst/>
              <a:ahLst/>
              <a:cxnLst/>
              <a:rect l="l" t="t" r="r" b="b"/>
              <a:pathLst>
                <a:path w="247650" h="491489">
                  <a:moveTo>
                    <a:pt x="179651" y="0"/>
                  </a:moveTo>
                  <a:lnTo>
                    <a:pt x="67573" y="0"/>
                  </a:lnTo>
                  <a:lnTo>
                    <a:pt x="51938" y="1890"/>
                  </a:lnTo>
                  <a:lnTo>
                    <a:pt x="12315" y="26923"/>
                  </a:lnTo>
                  <a:lnTo>
                    <a:pt x="0" y="59810"/>
                  </a:lnTo>
                  <a:lnTo>
                    <a:pt x="1025" y="71526"/>
                  </a:lnTo>
                  <a:lnTo>
                    <a:pt x="42668" y="282105"/>
                  </a:lnTo>
                  <a:lnTo>
                    <a:pt x="56295" y="300989"/>
                  </a:lnTo>
                  <a:lnTo>
                    <a:pt x="57464" y="302602"/>
                  </a:lnTo>
                  <a:lnTo>
                    <a:pt x="58620" y="303402"/>
                  </a:lnTo>
                  <a:lnTo>
                    <a:pt x="58696" y="452894"/>
                  </a:lnTo>
                  <a:lnTo>
                    <a:pt x="61563" y="467576"/>
                  </a:lnTo>
                  <a:lnTo>
                    <a:pt x="69616" y="479975"/>
                  </a:lnTo>
                  <a:lnTo>
                    <a:pt x="81639" y="488388"/>
                  </a:lnTo>
                  <a:lnTo>
                    <a:pt x="96377" y="491477"/>
                  </a:lnTo>
                  <a:lnTo>
                    <a:pt x="104306" y="490603"/>
                  </a:lnTo>
                  <a:lnTo>
                    <a:pt x="111650" y="488110"/>
                  </a:lnTo>
                  <a:lnTo>
                    <a:pt x="118263" y="484185"/>
                  </a:lnTo>
                  <a:lnTo>
                    <a:pt x="123999" y="479018"/>
                  </a:lnTo>
                  <a:lnTo>
                    <a:pt x="178851" y="479018"/>
                  </a:lnTo>
                  <a:lnTo>
                    <a:pt x="186221" y="467742"/>
                  </a:lnTo>
                  <a:lnTo>
                    <a:pt x="186668" y="465353"/>
                  </a:lnTo>
                  <a:lnTo>
                    <a:pt x="144624" y="465353"/>
                  </a:lnTo>
                  <a:lnTo>
                    <a:pt x="143849" y="464553"/>
                  </a:lnTo>
                  <a:lnTo>
                    <a:pt x="89366" y="464553"/>
                  </a:lnTo>
                  <a:lnTo>
                    <a:pt x="83537" y="458520"/>
                  </a:lnTo>
                  <a:lnTo>
                    <a:pt x="83537" y="296570"/>
                  </a:lnTo>
                  <a:lnTo>
                    <a:pt x="83143" y="294563"/>
                  </a:lnTo>
                  <a:lnTo>
                    <a:pt x="82369" y="292963"/>
                  </a:lnTo>
                  <a:lnTo>
                    <a:pt x="80032" y="287731"/>
                  </a:lnTo>
                  <a:lnTo>
                    <a:pt x="71853" y="280098"/>
                  </a:lnTo>
                  <a:lnTo>
                    <a:pt x="67573" y="275678"/>
                  </a:lnTo>
                  <a:lnTo>
                    <a:pt x="67192" y="275678"/>
                  </a:lnTo>
                  <a:lnTo>
                    <a:pt x="25549" y="65100"/>
                  </a:lnTo>
                  <a:lnTo>
                    <a:pt x="47969" y="29233"/>
                  </a:lnTo>
                  <a:lnTo>
                    <a:pt x="67967" y="24510"/>
                  </a:lnTo>
                  <a:lnTo>
                    <a:pt x="232520" y="24510"/>
                  </a:lnTo>
                  <a:lnTo>
                    <a:pt x="223492" y="15430"/>
                  </a:lnTo>
                  <a:lnTo>
                    <a:pt x="210156" y="7083"/>
                  </a:lnTo>
                  <a:lnTo>
                    <a:pt x="195287" y="1827"/>
                  </a:lnTo>
                  <a:lnTo>
                    <a:pt x="179651" y="0"/>
                  </a:lnTo>
                  <a:close/>
                </a:path>
                <a:path w="247650" h="491489">
                  <a:moveTo>
                    <a:pt x="178851" y="479018"/>
                  </a:moveTo>
                  <a:lnTo>
                    <a:pt x="123999" y="479018"/>
                  </a:lnTo>
                  <a:lnTo>
                    <a:pt x="129742" y="484185"/>
                  </a:lnTo>
                  <a:lnTo>
                    <a:pt x="136359" y="488110"/>
                  </a:lnTo>
                  <a:lnTo>
                    <a:pt x="143705" y="490603"/>
                  </a:lnTo>
                  <a:lnTo>
                    <a:pt x="151634" y="491477"/>
                  </a:lnTo>
                  <a:lnTo>
                    <a:pt x="166236" y="488382"/>
                  </a:lnTo>
                  <a:lnTo>
                    <a:pt x="178193" y="480025"/>
                  </a:lnTo>
                  <a:lnTo>
                    <a:pt x="178851" y="479018"/>
                  </a:lnTo>
                  <a:close/>
                </a:path>
                <a:path w="247650" h="491489">
                  <a:moveTo>
                    <a:pt x="232520" y="24510"/>
                  </a:moveTo>
                  <a:lnTo>
                    <a:pt x="180044" y="24510"/>
                  </a:lnTo>
                  <a:lnTo>
                    <a:pt x="190073" y="25741"/>
                  </a:lnTo>
                  <a:lnTo>
                    <a:pt x="199845" y="29233"/>
                  </a:lnTo>
                  <a:lnTo>
                    <a:pt x="222814" y="57954"/>
                  </a:lnTo>
                  <a:lnTo>
                    <a:pt x="222762" y="59810"/>
                  </a:lnTo>
                  <a:lnTo>
                    <a:pt x="182762" y="276085"/>
                  </a:lnTo>
                  <a:lnTo>
                    <a:pt x="168373" y="292150"/>
                  </a:lnTo>
                  <a:lnTo>
                    <a:pt x="166036" y="296976"/>
                  </a:lnTo>
                  <a:lnTo>
                    <a:pt x="164868" y="298983"/>
                  </a:lnTo>
                  <a:lnTo>
                    <a:pt x="164474" y="300989"/>
                  </a:lnTo>
                  <a:lnTo>
                    <a:pt x="164474" y="459333"/>
                  </a:lnTo>
                  <a:lnTo>
                    <a:pt x="158645" y="465353"/>
                  </a:lnTo>
                  <a:lnTo>
                    <a:pt x="186668" y="465353"/>
                  </a:lnTo>
                  <a:lnTo>
                    <a:pt x="188998" y="452894"/>
                  </a:lnTo>
                  <a:lnTo>
                    <a:pt x="188998" y="307822"/>
                  </a:lnTo>
                  <a:lnTo>
                    <a:pt x="190166" y="306222"/>
                  </a:lnTo>
                  <a:lnTo>
                    <a:pt x="204949" y="290944"/>
                  </a:lnTo>
                  <a:lnTo>
                    <a:pt x="206585" y="281711"/>
                  </a:lnTo>
                  <a:lnTo>
                    <a:pt x="246199" y="71526"/>
                  </a:lnTo>
                  <a:lnTo>
                    <a:pt x="247165" y="59748"/>
                  </a:lnTo>
                  <a:lnTo>
                    <a:pt x="245468" y="48123"/>
                  </a:lnTo>
                  <a:lnTo>
                    <a:pt x="241219" y="36950"/>
                  </a:lnTo>
                  <a:lnTo>
                    <a:pt x="234527" y="26530"/>
                  </a:lnTo>
                  <a:lnTo>
                    <a:pt x="232520" y="24510"/>
                  </a:lnTo>
                  <a:close/>
                </a:path>
                <a:path w="247650" h="491489">
                  <a:moveTo>
                    <a:pt x="133346" y="322694"/>
                  </a:moveTo>
                  <a:lnTo>
                    <a:pt x="115058" y="322694"/>
                  </a:lnTo>
                  <a:lnTo>
                    <a:pt x="109610" y="328320"/>
                  </a:lnTo>
                  <a:lnTo>
                    <a:pt x="109216" y="334746"/>
                  </a:lnTo>
                  <a:lnTo>
                    <a:pt x="109216" y="458520"/>
                  </a:lnTo>
                  <a:lnTo>
                    <a:pt x="103374" y="464553"/>
                  </a:lnTo>
                  <a:lnTo>
                    <a:pt x="143849" y="464553"/>
                  </a:lnTo>
                  <a:lnTo>
                    <a:pt x="138795" y="459333"/>
                  </a:lnTo>
                  <a:lnTo>
                    <a:pt x="138795" y="328320"/>
                  </a:lnTo>
                  <a:lnTo>
                    <a:pt x="133346" y="322694"/>
                  </a:lnTo>
                  <a:close/>
                </a:path>
              </a:pathLst>
            </a:custGeom>
            <a:solidFill>
              <a:srgbClr val="EE2D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bject 12">
              <a:extLst>
                <a:ext uri="{FF2B5EF4-FFF2-40B4-BE49-F238E27FC236}">
                  <a16:creationId xmlns:a16="http://schemas.microsoft.com/office/drawing/2014/main" xmlns="" id="{9EE0B211-F9A8-49F3-B6D4-9188CF2CC4BA}"/>
                </a:ext>
              </a:extLst>
            </p:cNvPr>
            <p:cNvSpPr/>
            <p:nvPr/>
          </p:nvSpPr>
          <p:spPr>
            <a:xfrm>
              <a:off x="2402579" y="4282592"/>
              <a:ext cx="133740" cy="138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xmlns="" id="{579A73CF-A7A5-43BD-8E40-A52D2DE173A0}"/>
                </a:ext>
              </a:extLst>
            </p:cNvPr>
            <p:cNvSpPr/>
            <p:nvPr/>
          </p:nvSpPr>
          <p:spPr>
            <a:xfrm>
              <a:off x="2304121" y="4268745"/>
              <a:ext cx="0" cy="627066"/>
            </a:xfrm>
            <a:custGeom>
              <a:avLst/>
              <a:gdLst/>
              <a:ahLst/>
              <a:cxnLst/>
              <a:rect l="l" t="t" r="r" b="b"/>
              <a:pathLst>
                <a:path h="691514">
                  <a:moveTo>
                    <a:pt x="0" y="0"/>
                  </a:moveTo>
                  <a:lnTo>
                    <a:pt x="0" y="691197"/>
                  </a:lnTo>
                </a:path>
              </a:pathLst>
            </a:custGeom>
            <a:ln w="24917">
              <a:solidFill>
                <a:srgbClr val="EE2D2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object 19">
            <a:extLst>
              <a:ext uri="{FF2B5EF4-FFF2-40B4-BE49-F238E27FC236}">
                <a16:creationId xmlns:a16="http://schemas.microsoft.com/office/drawing/2014/main" xmlns="" id="{AF3805E8-9DC6-4C57-9B6A-F5AB3A71A07F}"/>
              </a:ext>
            </a:extLst>
          </p:cNvPr>
          <p:cNvSpPr/>
          <p:nvPr/>
        </p:nvSpPr>
        <p:spPr>
          <a:xfrm>
            <a:off x="10568610" y="4998372"/>
            <a:ext cx="320731" cy="632825"/>
          </a:xfrm>
          <a:custGeom>
            <a:avLst/>
            <a:gdLst/>
            <a:ahLst/>
            <a:cxnLst/>
            <a:rect l="l" t="t" r="r" b="b"/>
            <a:pathLst>
              <a:path w="353694" h="697865">
                <a:moveTo>
                  <a:pt x="254126" y="617461"/>
                </a:moveTo>
                <a:lnTo>
                  <a:pt x="53530" y="617461"/>
                </a:lnTo>
                <a:lnTo>
                  <a:pt x="32709" y="621630"/>
                </a:lnTo>
                <a:lnTo>
                  <a:pt x="15692" y="632993"/>
                </a:lnTo>
                <a:lnTo>
                  <a:pt x="4211" y="649833"/>
                </a:lnTo>
                <a:lnTo>
                  <a:pt x="0" y="670433"/>
                </a:lnTo>
                <a:lnTo>
                  <a:pt x="0" y="697839"/>
                </a:lnTo>
                <a:lnTo>
                  <a:pt x="307657" y="697839"/>
                </a:lnTo>
                <a:lnTo>
                  <a:pt x="307657" y="670433"/>
                </a:lnTo>
                <a:lnTo>
                  <a:pt x="307286" y="668616"/>
                </a:lnTo>
                <a:lnTo>
                  <a:pt x="29603" y="668616"/>
                </a:lnTo>
                <a:lnTo>
                  <a:pt x="31965" y="660019"/>
                </a:lnTo>
                <a:lnTo>
                  <a:pt x="37190" y="653054"/>
                </a:lnTo>
                <a:lnTo>
                  <a:pt x="44603" y="648387"/>
                </a:lnTo>
                <a:lnTo>
                  <a:pt x="53530" y="646684"/>
                </a:lnTo>
                <a:lnTo>
                  <a:pt x="301296" y="646684"/>
                </a:lnTo>
                <a:lnTo>
                  <a:pt x="291960" y="632993"/>
                </a:lnTo>
                <a:lnTo>
                  <a:pt x="274942" y="621630"/>
                </a:lnTo>
                <a:lnTo>
                  <a:pt x="254126" y="617461"/>
                </a:lnTo>
                <a:close/>
              </a:path>
              <a:path w="353694" h="697865">
                <a:moveTo>
                  <a:pt x="242836" y="646684"/>
                </a:moveTo>
                <a:lnTo>
                  <a:pt x="195059" y="646684"/>
                </a:lnTo>
                <a:lnTo>
                  <a:pt x="203959" y="648389"/>
                </a:lnTo>
                <a:lnTo>
                  <a:pt x="211327" y="653059"/>
                </a:lnTo>
                <a:lnTo>
                  <a:pt x="216515" y="660024"/>
                </a:lnTo>
                <a:lnTo>
                  <a:pt x="218871" y="668616"/>
                </a:lnTo>
                <a:lnTo>
                  <a:pt x="248488" y="668616"/>
                </a:lnTo>
                <a:lnTo>
                  <a:pt x="248221" y="660742"/>
                </a:lnTo>
                <a:lnTo>
                  <a:pt x="246214" y="653326"/>
                </a:lnTo>
                <a:lnTo>
                  <a:pt x="242836" y="646684"/>
                </a:lnTo>
                <a:close/>
              </a:path>
              <a:path w="353694" h="697865">
                <a:moveTo>
                  <a:pt x="301296" y="646684"/>
                </a:moveTo>
                <a:lnTo>
                  <a:pt x="254114" y="646684"/>
                </a:lnTo>
                <a:lnTo>
                  <a:pt x="263044" y="648389"/>
                </a:lnTo>
                <a:lnTo>
                  <a:pt x="270459" y="653059"/>
                </a:lnTo>
                <a:lnTo>
                  <a:pt x="275686" y="660024"/>
                </a:lnTo>
                <a:lnTo>
                  <a:pt x="278053" y="668616"/>
                </a:lnTo>
                <a:lnTo>
                  <a:pt x="307286" y="668616"/>
                </a:lnTo>
                <a:lnTo>
                  <a:pt x="303443" y="649833"/>
                </a:lnTo>
                <a:lnTo>
                  <a:pt x="301296" y="646684"/>
                </a:lnTo>
                <a:close/>
              </a:path>
              <a:path w="353694" h="697865">
                <a:moveTo>
                  <a:pt x="312864" y="0"/>
                </a:moveTo>
                <a:lnTo>
                  <a:pt x="275640" y="28232"/>
                </a:lnTo>
                <a:lnTo>
                  <a:pt x="119316" y="617461"/>
                </a:lnTo>
                <a:lnTo>
                  <a:pt x="201536" y="617461"/>
                </a:lnTo>
                <a:lnTo>
                  <a:pt x="202506" y="613803"/>
                </a:lnTo>
                <a:lnTo>
                  <a:pt x="150812" y="613803"/>
                </a:lnTo>
                <a:lnTo>
                  <a:pt x="304215" y="35648"/>
                </a:lnTo>
                <a:lnTo>
                  <a:pt x="305219" y="31813"/>
                </a:lnTo>
                <a:lnTo>
                  <a:pt x="308711" y="29235"/>
                </a:lnTo>
                <a:lnTo>
                  <a:pt x="351666" y="29235"/>
                </a:lnTo>
                <a:lnTo>
                  <a:pt x="349771" y="23565"/>
                </a:lnTo>
                <a:lnTo>
                  <a:pt x="344970" y="15735"/>
                </a:lnTo>
                <a:lnTo>
                  <a:pt x="338437" y="9060"/>
                </a:lnTo>
                <a:lnTo>
                  <a:pt x="330722" y="4119"/>
                </a:lnTo>
                <a:lnTo>
                  <a:pt x="322104" y="1053"/>
                </a:lnTo>
                <a:lnTo>
                  <a:pt x="312864" y="0"/>
                </a:lnTo>
                <a:close/>
              </a:path>
              <a:path w="353694" h="697865">
                <a:moveTo>
                  <a:pt x="351666" y="29235"/>
                </a:moveTo>
                <a:lnTo>
                  <a:pt x="316242" y="29235"/>
                </a:lnTo>
                <a:lnTo>
                  <a:pt x="319417" y="30810"/>
                </a:lnTo>
                <a:lnTo>
                  <a:pt x="323634" y="36220"/>
                </a:lnTo>
                <a:lnTo>
                  <a:pt x="324358" y="39446"/>
                </a:lnTo>
                <a:lnTo>
                  <a:pt x="171970" y="613803"/>
                </a:lnTo>
                <a:lnTo>
                  <a:pt x="202506" y="613803"/>
                </a:lnTo>
                <a:lnTo>
                  <a:pt x="352132" y="49847"/>
                </a:lnTo>
                <a:lnTo>
                  <a:pt x="353417" y="40917"/>
                </a:lnTo>
                <a:lnTo>
                  <a:pt x="352609" y="32057"/>
                </a:lnTo>
                <a:lnTo>
                  <a:pt x="351666" y="29235"/>
                </a:lnTo>
                <a:close/>
              </a:path>
            </a:pathLst>
          </a:custGeom>
          <a:solidFill>
            <a:srgbClr val="EE2D2C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object 20">
            <a:extLst>
              <a:ext uri="{FF2B5EF4-FFF2-40B4-BE49-F238E27FC236}">
                <a16:creationId xmlns:a16="http://schemas.microsoft.com/office/drawing/2014/main" xmlns="" id="{8937BA20-8BE1-41F0-B522-6DBAC6F9930B}"/>
              </a:ext>
            </a:extLst>
          </p:cNvPr>
          <p:cNvSpPr/>
          <p:nvPr/>
        </p:nvSpPr>
        <p:spPr>
          <a:xfrm>
            <a:off x="10837474" y="5085158"/>
            <a:ext cx="392132" cy="546452"/>
          </a:xfrm>
          <a:custGeom>
            <a:avLst/>
            <a:gdLst/>
            <a:ahLst/>
            <a:cxnLst/>
            <a:rect l="l" t="t" r="r" b="b"/>
            <a:pathLst>
              <a:path w="432434" h="602615">
                <a:moveTo>
                  <a:pt x="235991" y="0"/>
                </a:moveTo>
                <a:lnTo>
                  <a:pt x="195826" y="7453"/>
                </a:lnTo>
                <a:lnTo>
                  <a:pt x="162471" y="29679"/>
                </a:lnTo>
                <a:lnTo>
                  <a:pt x="138299" y="63239"/>
                </a:lnTo>
                <a:lnTo>
                  <a:pt x="123834" y="101573"/>
                </a:lnTo>
                <a:lnTo>
                  <a:pt x="116708" y="139856"/>
                </a:lnTo>
                <a:lnTo>
                  <a:pt x="114553" y="173266"/>
                </a:lnTo>
                <a:lnTo>
                  <a:pt x="102765" y="178405"/>
                </a:lnTo>
                <a:lnTo>
                  <a:pt x="92764" y="186101"/>
                </a:lnTo>
                <a:lnTo>
                  <a:pt x="84951" y="195951"/>
                </a:lnTo>
                <a:lnTo>
                  <a:pt x="79768" y="207543"/>
                </a:lnTo>
                <a:lnTo>
                  <a:pt x="5181" y="207543"/>
                </a:lnTo>
                <a:lnTo>
                  <a:pt x="0" y="258851"/>
                </a:lnTo>
                <a:lnTo>
                  <a:pt x="42392" y="602132"/>
                </a:lnTo>
                <a:lnTo>
                  <a:pt x="363893" y="602132"/>
                </a:lnTo>
                <a:lnTo>
                  <a:pt x="367502" y="572909"/>
                </a:lnTo>
                <a:lnTo>
                  <a:pt x="68541" y="572909"/>
                </a:lnTo>
                <a:lnTo>
                  <a:pt x="65531" y="548551"/>
                </a:lnTo>
                <a:lnTo>
                  <a:pt x="204381" y="548551"/>
                </a:lnTo>
                <a:lnTo>
                  <a:pt x="204381" y="519328"/>
                </a:lnTo>
                <a:lnTo>
                  <a:pt x="61925" y="519328"/>
                </a:lnTo>
                <a:lnTo>
                  <a:pt x="44767" y="380491"/>
                </a:lnTo>
                <a:lnTo>
                  <a:pt x="189610" y="380491"/>
                </a:lnTo>
                <a:lnTo>
                  <a:pt x="189610" y="351256"/>
                </a:lnTo>
                <a:lnTo>
                  <a:pt x="41160" y="351256"/>
                </a:lnTo>
                <a:lnTo>
                  <a:pt x="37553" y="322033"/>
                </a:lnTo>
                <a:lnTo>
                  <a:pt x="189610" y="322033"/>
                </a:lnTo>
                <a:lnTo>
                  <a:pt x="189610" y="292798"/>
                </a:lnTo>
                <a:lnTo>
                  <a:pt x="33947" y="292798"/>
                </a:lnTo>
                <a:lnTo>
                  <a:pt x="29744" y="258851"/>
                </a:lnTo>
                <a:lnTo>
                  <a:pt x="29751" y="258076"/>
                </a:lnTo>
                <a:lnTo>
                  <a:pt x="31915" y="236778"/>
                </a:lnTo>
                <a:lnTo>
                  <a:pt x="107149" y="236778"/>
                </a:lnTo>
                <a:lnTo>
                  <a:pt x="107149" y="222161"/>
                </a:lnTo>
                <a:lnTo>
                  <a:pt x="108894" y="213635"/>
                </a:lnTo>
                <a:lnTo>
                  <a:pt x="113647" y="206667"/>
                </a:lnTo>
                <a:lnTo>
                  <a:pt x="120689" y="201965"/>
                </a:lnTo>
                <a:lnTo>
                  <a:pt x="129298" y="200240"/>
                </a:lnTo>
                <a:lnTo>
                  <a:pt x="175574" y="200240"/>
                </a:lnTo>
                <a:lnTo>
                  <a:pt x="173642" y="195935"/>
                </a:lnTo>
                <a:lnTo>
                  <a:pt x="165809" y="186075"/>
                </a:lnTo>
                <a:lnTo>
                  <a:pt x="155849" y="178405"/>
                </a:lnTo>
                <a:lnTo>
                  <a:pt x="144120" y="173266"/>
                </a:lnTo>
                <a:lnTo>
                  <a:pt x="147224" y="134522"/>
                </a:lnTo>
                <a:lnTo>
                  <a:pt x="167159" y="72021"/>
                </a:lnTo>
                <a:lnTo>
                  <a:pt x="194629" y="41117"/>
                </a:lnTo>
                <a:lnTo>
                  <a:pt x="235991" y="29222"/>
                </a:lnTo>
                <a:lnTo>
                  <a:pt x="304315" y="29222"/>
                </a:lnTo>
                <a:lnTo>
                  <a:pt x="274472" y="8396"/>
                </a:lnTo>
                <a:lnTo>
                  <a:pt x="235991" y="0"/>
                </a:lnTo>
                <a:close/>
              </a:path>
              <a:path w="432434" h="602615">
                <a:moveTo>
                  <a:pt x="376529" y="499833"/>
                </a:moveTo>
                <a:lnTo>
                  <a:pt x="346773" y="499833"/>
                </a:lnTo>
                <a:lnTo>
                  <a:pt x="337743" y="572909"/>
                </a:lnTo>
                <a:lnTo>
                  <a:pt x="367502" y="572909"/>
                </a:lnTo>
                <a:lnTo>
                  <a:pt x="376529" y="499833"/>
                </a:lnTo>
                <a:close/>
              </a:path>
              <a:path w="432434" h="602615">
                <a:moveTo>
                  <a:pt x="175574" y="200240"/>
                </a:moveTo>
                <a:lnTo>
                  <a:pt x="129298" y="200240"/>
                </a:lnTo>
                <a:lnTo>
                  <a:pt x="137915" y="201965"/>
                </a:lnTo>
                <a:lnTo>
                  <a:pt x="144960" y="206667"/>
                </a:lnTo>
                <a:lnTo>
                  <a:pt x="149716" y="213639"/>
                </a:lnTo>
                <a:lnTo>
                  <a:pt x="151460" y="222161"/>
                </a:lnTo>
                <a:lnTo>
                  <a:pt x="151460" y="236778"/>
                </a:lnTo>
                <a:lnTo>
                  <a:pt x="217906" y="236778"/>
                </a:lnTo>
                <a:lnTo>
                  <a:pt x="217906" y="460247"/>
                </a:lnTo>
                <a:lnTo>
                  <a:pt x="221055" y="475643"/>
                </a:lnTo>
                <a:lnTo>
                  <a:pt x="229636" y="488227"/>
                </a:lnTo>
                <a:lnTo>
                  <a:pt x="242354" y="496718"/>
                </a:lnTo>
                <a:lnTo>
                  <a:pt x="257911" y="499833"/>
                </a:lnTo>
                <a:lnTo>
                  <a:pt x="392036" y="499833"/>
                </a:lnTo>
                <a:lnTo>
                  <a:pt x="407598" y="496718"/>
                </a:lnTo>
                <a:lnTo>
                  <a:pt x="420316" y="488227"/>
                </a:lnTo>
                <a:lnTo>
                  <a:pt x="428894" y="475643"/>
                </a:lnTo>
                <a:lnTo>
                  <a:pt x="429923" y="470611"/>
                </a:lnTo>
                <a:lnTo>
                  <a:pt x="252145" y="470611"/>
                </a:lnTo>
                <a:lnTo>
                  <a:pt x="247446" y="465963"/>
                </a:lnTo>
                <a:lnTo>
                  <a:pt x="247446" y="213639"/>
                </a:lnTo>
                <a:lnTo>
                  <a:pt x="415414" y="213639"/>
                </a:lnTo>
                <a:lnTo>
                  <a:pt x="411259" y="207543"/>
                </a:lnTo>
                <a:lnTo>
                  <a:pt x="178841" y="207543"/>
                </a:lnTo>
                <a:lnTo>
                  <a:pt x="175574" y="200240"/>
                </a:lnTo>
                <a:close/>
              </a:path>
              <a:path w="432434" h="602615">
                <a:moveTo>
                  <a:pt x="300977" y="332371"/>
                </a:moveTo>
                <a:lnTo>
                  <a:pt x="271449" y="332371"/>
                </a:lnTo>
                <a:lnTo>
                  <a:pt x="271449" y="470611"/>
                </a:lnTo>
                <a:lnTo>
                  <a:pt x="300977" y="470611"/>
                </a:lnTo>
                <a:lnTo>
                  <a:pt x="300977" y="332371"/>
                </a:lnTo>
                <a:close/>
              </a:path>
              <a:path w="432434" h="602615">
                <a:moveTo>
                  <a:pt x="415414" y="213639"/>
                </a:moveTo>
                <a:lnTo>
                  <a:pt x="357593" y="213639"/>
                </a:lnTo>
                <a:lnTo>
                  <a:pt x="375060" y="217137"/>
                </a:lnTo>
                <a:lnTo>
                  <a:pt x="389340" y="226671"/>
                </a:lnTo>
                <a:lnTo>
                  <a:pt x="398977" y="240798"/>
                </a:lnTo>
                <a:lnTo>
                  <a:pt x="402513" y="258076"/>
                </a:lnTo>
                <a:lnTo>
                  <a:pt x="402513" y="465963"/>
                </a:lnTo>
                <a:lnTo>
                  <a:pt x="397814" y="470611"/>
                </a:lnTo>
                <a:lnTo>
                  <a:pt x="429923" y="470611"/>
                </a:lnTo>
                <a:lnTo>
                  <a:pt x="432041" y="460247"/>
                </a:lnTo>
                <a:lnTo>
                  <a:pt x="432038" y="258076"/>
                </a:lnTo>
                <a:lnTo>
                  <a:pt x="426182" y="229436"/>
                </a:lnTo>
                <a:lnTo>
                  <a:pt x="415414" y="213639"/>
                </a:lnTo>
                <a:close/>
              </a:path>
              <a:path w="432434" h="602615">
                <a:moveTo>
                  <a:pt x="357593" y="184403"/>
                </a:moveTo>
                <a:lnTo>
                  <a:pt x="217906" y="184403"/>
                </a:lnTo>
                <a:lnTo>
                  <a:pt x="217906" y="207543"/>
                </a:lnTo>
                <a:lnTo>
                  <a:pt x="411259" y="207543"/>
                </a:lnTo>
                <a:lnTo>
                  <a:pt x="410214" y="206011"/>
                </a:lnTo>
                <a:lnTo>
                  <a:pt x="386548" y="190204"/>
                </a:lnTo>
                <a:lnTo>
                  <a:pt x="357593" y="184403"/>
                </a:lnTo>
                <a:close/>
              </a:path>
              <a:path w="432434" h="602615">
                <a:moveTo>
                  <a:pt x="304315" y="29222"/>
                </a:moveTo>
                <a:lnTo>
                  <a:pt x="235991" y="29222"/>
                </a:lnTo>
                <a:lnTo>
                  <a:pt x="271921" y="39869"/>
                </a:lnTo>
                <a:lnTo>
                  <a:pt x="301340" y="68886"/>
                </a:lnTo>
                <a:lnTo>
                  <a:pt x="321246" y="111888"/>
                </a:lnTo>
                <a:lnTo>
                  <a:pt x="328637" y="164490"/>
                </a:lnTo>
                <a:lnTo>
                  <a:pt x="358165" y="164414"/>
                </a:lnTo>
                <a:lnTo>
                  <a:pt x="351834" y="112504"/>
                </a:lnTo>
                <a:lnTo>
                  <a:pt x="334422" y="67378"/>
                </a:lnTo>
                <a:lnTo>
                  <a:pt x="307959" y="31765"/>
                </a:lnTo>
                <a:lnTo>
                  <a:pt x="304315" y="29222"/>
                </a:lnTo>
                <a:close/>
              </a:path>
            </a:pathLst>
          </a:custGeom>
          <a:solidFill>
            <a:srgbClr val="EE2D2C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C909766-482C-45AC-9CEB-8ECE4CDC0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860" y="3141590"/>
            <a:ext cx="594787" cy="556774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4BC2F016-7E52-482A-96BC-094225CCAC9B}"/>
              </a:ext>
            </a:extLst>
          </p:cNvPr>
          <p:cNvSpPr txBox="1">
            <a:spLocks/>
          </p:cNvSpPr>
          <p:nvPr/>
        </p:nvSpPr>
        <p:spPr>
          <a:xfrm>
            <a:off x="419354" y="764033"/>
            <a:ext cx="6966803" cy="331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ADQUISICIÓN DE KITS DE HIGIENE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998E8FD-052F-4272-B84D-6E4404B5AC5B}"/>
              </a:ext>
            </a:extLst>
          </p:cNvPr>
          <p:cNvSpPr txBox="1"/>
          <p:nvPr/>
        </p:nvSpPr>
        <p:spPr>
          <a:xfrm>
            <a:off x="416496" y="1050094"/>
            <a:ext cx="851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>
              <a:spcBef>
                <a:spcPts val="125"/>
              </a:spcBef>
            </a:pPr>
            <a:r>
              <a:rPr lang="es-ES" spc="85" dirty="0">
                <a:solidFill>
                  <a:srgbClr val="D84C30"/>
                </a:solidFill>
              </a:rPr>
              <a:t>SOBRE EL RETIRO Y EJECUCIÓN DE RECURSOS</a:t>
            </a:r>
            <a:endParaRPr lang="es-PE" spc="85" dirty="0">
              <a:solidFill>
                <a:srgbClr val="D84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4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C7C00D-C8F9-40FF-B3EC-49664FE76E30}"/>
              </a:ext>
            </a:extLst>
          </p:cNvPr>
          <p:cNvSpPr txBox="1">
            <a:spLocks/>
          </p:cNvSpPr>
          <p:nvPr/>
        </p:nvSpPr>
        <p:spPr>
          <a:xfrm>
            <a:off x="419355" y="746923"/>
            <a:ext cx="9488580" cy="517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PROCESO DE MANTENIMIENTO PREVENTIVO REGULAR</a:t>
            </a:r>
            <a:endParaRPr lang="es-MX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Google Shape;297;g9d8d47c337_0_0">
            <a:extLst>
              <a:ext uri="{FF2B5EF4-FFF2-40B4-BE49-F238E27FC236}">
                <a16:creationId xmlns:a16="http://schemas.microsoft.com/office/drawing/2014/main" xmlns="" id="{0763DDF2-1D74-438B-931C-426E523238E0}"/>
              </a:ext>
            </a:extLst>
          </p:cNvPr>
          <p:cNvSpPr txBox="1"/>
          <p:nvPr/>
        </p:nvSpPr>
        <p:spPr>
          <a:xfrm>
            <a:off x="1158803" y="3416923"/>
            <a:ext cx="2160000" cy="137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35" tIns="82835" rIns="82835" bIns="82835" anchor="t" anchorCtr="0">
            <a:noAutofit/>
          </a:bodyPr>
          <a:lstStyle/>
          <a:p>
            <a:pPr algn="ctr"/>
            <a:r>
              <a:rPr lang="es-ES" sz="2400" b="1" i="1" dirty="0">
                <a:solidFill>
                  <a:srgbClr val="434343"/>
                </a:solidFill>
                <a:cs typeface="Calibri"/>
                <a:sym typeface="Calibri"/>
              </a:rPr>
              <a:t>54,114</a:t>
            </a:r>
            <a:r>
              <a:rPr lang="es-ES" sz="2400" b="1" i="1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ES" sz="2400" b="1" i="1" dirty="0">
                <a:solidFill>
                  <a:srgbClr val="434343"/>
                </a:solidFill>
                <a:cs typeface="Calibri"/>
                <a:sym typeface="Calibri"/>
              </a:rPr>
              <a:t>locales educativos </a:t>
            </a:r>
          </a:p>
          <a:p>
            <a:pPr algn="ctr"/>
            <a:r>
              <a:rPr lang="es-ES" i="1" dirty="0">
                <a:solidFill>
                  <a:srgbClr val="434343"/>
                </a:solidFill>
                <a:cs typeface="Calibri"/>
                <a:sym typeface="Calibri"/>
              </a:rPr>
              <a:t>(99.38% de locales programados)</a:t>
            </a:r>
          </a:p>
        </p:txBody>
      </p:sp>
      <p:grpSp>
        <p:nvGrpSpPr>
          <p:cNvPr id="4" name="Google Shape;301;g9d8d47c337_0_0">
            <a:extLst>
              <a:ext uri="{FF2B5EF4-FFF2-40B4-BE49-F238E27FC236}">
                <a16:creationId xmlns:a16="http://schemas.microsoft.com/office/drawing/2014/main" xmlns="" id="{7E4D6BCE-8265-48D1-B631-71078FEDF33E}"/>
              </a:ext>
            </a:extLst>
          </p:cNvPr>
          <p:cNvGrpSpPr/>
          <p:nvPr/>
        </p:nvGrpSpPr>
        <p:grpSpPr>
          <a:xfrm>
            <a:off x="5811700" y="2886236"/>
            <a:ext cx="493067" cy="449849"/>
            <a:chOff x="-1087734" y="3683799"/>
            <a:chExt cx="544200" cy="496500"/>
          </a:xfrm>
        </p:grpSpPr>
        <p:pic>
          <p:nvPicPr>
            <p:cNvPr id="5" name="Google Shape;302;g9d8d47c337_0_0" descr="https://encrypted-tbn0.gstatic.com/images?q=tbn:ANd9GcQG_5mBXtJEL_vx5dL3f-rScg9JWBjJA_ropMZfw9nuk1xyjWDJ">
              <a:extLst>
                <a:ext uri="{FF2B5EF4-FFF2-40B4-BE49-F238E27FC236}">
                  <a16:creationId xmlns:a16="http://schemas.microsoft.com/office/drawing/2014/main" xmlns="" id="{B46B5380-9529-4DB9-BB97-54628E0EFD2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2868" t="8149" r="10579" b="18499"/>
            <a:stretch/>
          </p:blipFill>
          <p:spPr>
            <a:xfrm>
              <a:off x="-1066862" y="3683800"/>
              <a:ext cx="523328" cy="4329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303;g9d8d47c337_0_0">
              <a:extLst>
                <a:ext uri="{FF2B5EF4-FFF2-40B4-BE49-F238E27FC236}">
                  <a16:creationId xmlns:a16="http://schemas.microsoft.com/office/drawing/2014/main" xmlns="" id="{9385D254-653E-4AD1-8A14-0B266BDF2050}"/>
                </a:ext>
              </a:extLst>
            </p:cNvPr>
            <p:cNvSpPr/>
            <p:nvPr/>
          </p:nvSpPr>
          <p:spPr>
            <a:xfrm>
              <a:off x="-1087734" y="3683799"/>
              <a:ext cx="544200" cy="496500"/>
            </a:xfrm>
            <a:prstGeom prst="ellipse">
              <a:avLst/>
            </a:prstGeom>
            <a:noFill/>
            <a:ln w="38100" cap="flat" cmpd="sng">
              <a:solidFill>
                <a:srgbClr val="9999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329" tIns="45642" rIns="91329" bIns="45642" anchor="ctr" anchorCtr="0">
              <a:noAutofit/>
            </a:bodyPr>
            <a:lstStyle/>
            <a:p>
              <a:pPr algn="ctr"/>
              <a:endParaRPr sz="1600" b="1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7CB5B33-F065-455C-985D-0D7CE3F39166}"/>
              </a:ext>
            </a:extLst>
          </p:cNvPr>
          <p:cNvSpPr txBox="1"/>
          <p:nvPr/>
        </p:nvSpPr>
        <p:spPr>
          <a:xfrm>
            <a:off x="419355" y="1213483"/>
            <a:ext cx="632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>
              <a:spcBef>
                <a:spcPts val="125"/>
              </a:spcBef>
            </a:pPr>
            <a:r>
              <a:rPr lang="es-ES" spc="85" dirty="0">
                <a:solidFill>
                  <a:srgbClr val="D84C30"/>
                </a:solidFill>
              </a:rPr>
              <a:t>AVANCES EN EL MANTENIMIENTO PREVENTIVO REGULAR</a:t>
            </a:r>
            <a:endParaRPr lang="es-PE" spc="85" dirty="0">
              <a:solidFill>
                <a:srgbClr val="D84C30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9D192ED9-64D9-45ED-A9CF-D443393DEE92}"/>
              </a:ext>
            </a:extLst>
          </p:cNvPr>
          <p:cNvGrpSpPr/>
          <p:nvPr/>
        </p:nvGrpSpPr>
        <p:grpSpPr>
          <a:xfrm>
            <a:off x="9532809" y="2886236"/>
            <a:ext cx="492941" cy="460023"/>
            <a:chOff x="9491221" y="2504794"/>
            <a:chExt cx="504209" cy="460023"/>
          </a:xfrm>
        </p:grpSpPr>
        <p:sp>
          <p:nvSpPr>
            <p:cNvPr id="9" name="Google Shape;305;g9d8d47c337_0_0">
              <a:extLst>
                <a:ext uri="{FF2B5EF4-FFF2-40B4-BE49-F238E27FC236}">
                  <a16:creationId xmlns:a16="http://schemas.microsoft.com/office/drawing/2014/main" xmlns="" id="{A5316CA0-C7A2-49D5-A9A7-D3C52519C980}"/>
                </a:ext>
              </a:extLst>
            </p:cNvPr>
            <p:cNvSpPr/>
            <p:nvPr/>
          </p:nvSpPr>
          <p:spPr>
            <a:xfrm>
              <a:off x="9491221" y="2504794"/>
              <a:ext cx="504209" cy="46002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9999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329" tIns="45642" rIns="91329" bIns="45642" anchor="ctr" anchorCtr="0">
              <a:noAutofit/>
            </a:bodyPr>
            <a:lstStyle/>
            <a:p>
              <a:pPr algn="ctr"/>
              <a:endParaRPr sz="1600" b="1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306;g9d8d47c337_0_0">
              <a:extLst>
                <a:ext uri="{FF2B5EF4-FFF2-40B4-BE49-F238E27FC236}">
                  <a16:creationId xmlns:a16="http://schemas.microsoft.com/office/drawing/2014/main" xmlns="" id="{DDEDE862-E2B1-4C2F-84E5-2FDBAA30308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609112" y="2617642"/>
              <a:ext cx="268565" cy="2450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297;g9d8d47c337_0_0">
            <a:extLst>
              <a:ext uri="{FF2B5EF4-FFF2-40B4-BE49-F238E27FC236}">
                <a16:creationId xmlns:a16="http://schemas.microsoft.com/office/drawing/2014/main" xmlns="" id="{41D1C6AC-3CA1-47C8-B2EF-CB792901CFEF}"/>
              </a:ext>
            </a:extLst>
          </p:cNvPr>
          <p:cNvSpPr txBox="1"/>
          <p:nvPr/>
        </p:nvSpPr>
        <p:spPr>
          <a:xfrm>
            <a:off x="8699280" y="3416923"/>
            <a:ext cx="2160000" cy="180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35" tIns="82835" rIns="82835" bIns="82835" anchor="t" anchorCtr="0"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i="1" dirty="0">
                <a:solidFill>
                  <a:srgbClr val="434343"/>
                </a:solidFill>
                <a:effectLst/>
                <a:ea typeface="Calibri Light" panose="020F0302020204030204" pitchFamily="34" charset="0"/>
              </a:rPr>
              <a:t>Se cuenta con</a:t>
            </a:r>
            <a:r>
              <a:rPr lang="es-ES" b="1" i="1" dirty="0">
                <a:solidFill>
                  <a:srgbClr val="434343"/>
                </a:solidFill>
                <a:effectLst/>
                <a:ea typeface="Calibri Light" panose="020F0302020204030204" pitchFamily="34" charset="0"/>
              </a:rPr>
              <a:t> </a:t>
            </a:r>
            <a:r>
              <a:rPr lang="es-ES" sz="2400" b="1" i="1" dirty="0">
                <a:solidFill>
                  <a:srgbClr val="434343"/>
                </a:solidFill>
                <a:cs typeface="Calibri"/>
              </a:rPr>
              <a:t>46,810 fichas de acciones de mantenimiento registradas, 85.18%</a:t>
            </a:r>
            <a:r>
              <a:rPr lang="es-ES" dirty="0">
                <a:solidFill>
                  <a:srgbClr val="434343"/>
                </a:solidFill>
                <a:cs typeface="Calibri"/>
              </a:rPr>
              <a:t> </a:t>
            </a:r>
            <a:r>
              <a:rPr lang="es-ES" i="1" dirty="0">
                <a:solidFill>
                  <a:srgbClr val="434343"/>
                </a:solidFill>
              </a:rPr>
              <a:t>de las cuales se encuent</a:t>
            </a:r>
            <a:r>
              <a:rPr lang="es-ES" i="1" dirty="0">
                <a:solidFill>
                  <a:srgbClr val="434343"/>
                </a:solidFill>
                <a:cs typeface="Calibri"/>
              </a:rPr>
              <a:t>ran</a:t>
            </a:r>
            <a:r>
              <a:rPr lang="es-ES" i="1" dirty="0">
                <a:solidFill>
                  <a:srgbClr val="434343"/>
                </a:solidFill>
              </a:rPr>
              <a:t> </a:t>
            </a:r>
            <a:r>
              <a:rPr lang="es-ES" sz="2400" b="1" i="1" dirty="0">
                <a:solidFill>
                  <a:srgbClr val="434343"/>
                </a:solidFill>
                <a:cs typeface="Calibri"/>
              </a:rPr>
              <a:t>aprobadas</a:t>
            </a:r>
            <a:r>
              <a:rPr lang="es-ES" sz="2400" b="1" i="1" dirty="0">
                <a:solidFill>
                  <a:srgbClr val="434343"/>
                </a:solidFill>
              </a:rPr>
              <a:t>.</a:t>
            </a:r>
            <a:endParaRPr lang="es-PE" sz="2400" b="1" i="1" dirty="0">
              <a:solidFill>
                <a:srgbClr val="434343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D5ED9496-F4EC-4BE6-A591-547214C2D982}"/>
              </a:ext>
            </a:extLst>
          </p:cNvPr>
          <p:cNvGrpSpPr/>
          <p:nvPr/>
        </p:nvGrpSpPr>
        <p:grpSpPr>
          <a:xfrm>
            <a:off x="1992269" y="2886236"/>
            <a:ext cx="493067" cy="449849"/>
            <a:chOff x="2240734" y="2422533"/>
            <a:chExt cx="493067" cy="449849"/>
          </a:xfrm>
        </p:grpSpPr>
        <p:pic>
          <p:nvPicPr>
            <p:cNvPr id="13" name="Google Shape;302;g9d8d47c337_0_0">
              <a:extLst>
                <a:ext uri="{FF2B5EF4-FFF2-40B4-BE49-F238E27FC236}">
                  <a16:creationId xmlns:a16="http://schemas.microsoft.com/office/drawing/2014/main" xmlns="" id="{CCC9A814-44FE-443A-B2BB-517A8BE9F7F3}"/>
                </a:ext>
              </a:extLst>
            </p:cNvPr>
            <p:cNvPicPr preferRelativeResize="0"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rcRect t="14384" b="14384"/>
            <a:stretch/>
          </p:blipFill>
          <p:spPr>
            <a:xfrm>
              <a:off x="2293520" y="2444054"/>
              <a:ext cx="387494" cy="347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303;g9d8d47c337_0_0">
              <a:extLst>
                <a:ext uri="{FF2B5EF4-FFF2-40B4-BE49-F238E27FC236}">
                  <a16:creationId xmlns:a16="http://schemas.microsoft.com/office/drawing/2014/main" xmlns="" id="{9C9E0FED-D169-4423-B9DB-E3DEB2AA6AB7}"/>
                </a:ext>
              </a:extLst>
            </p:cNvPr>
            <p:cNvSpPr/>
            <p:nvPr/>
          </p:nvSpPr>
          <p:spPr>
            <a:xfrm>
              <a:off x="2240734" y="2422533"/>
              <a:ext cx="493067" cy="449849"/>
            </a:xfrm>
            <a:prstGeom prst="ellipse">
              <a:avLst/>
            </a:prstGeom>
            <a:noFill/>
            <a:ln w="38100" cap="flat" cmpd="sng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329" tIns="45642" rIns="91329" bIns="45642" anchor="ctr" anchorCtr="0">
              <a:noAutofit/>
            </a:bodyPr>
            <a:lstStyle/>
            <a:p>
              <a:pPr algn="ctr"/>
              <a:endParaRPr sz="1600" b="1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F891EC5-5D99-4110-AFA0-9561FC589D55}"/>
              </a:ext>
            </a:extLst>
          </p:cNvPr>
          <p:cNvSpPr txBox="1"/>
          <p:nvPr/>
        </p:nvSpPr>
        <p:spPr>
          <a:xfrm>
            <a:off x="4891588" y="3445491"/>
            <a:ext cx="216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i="1" dirty="0">
                <a:solidFill>
                  <a:srgbClr val="434343"/>
                </a:solidFill>
                <a:cs typeface="Calibri"/>
                <a:sym typeface="Calibri"/>
              </a:rPr>
              <a:t>Se ha transferido </a:t>
            </a:r>
            <a:r>
              <a:rPr lang="es-ES" sz="2400" b="1" i="1" dirty="0">
                <a:solidFill>
                  <a:srgbClr val="434343"/>
                </a:solidFill>
                <a:cs typeface="Calibri"/>
                <a:sym typeface="Calibri"/>
              </a:rPr>
              <a:t>el monto de S/362’958,699</a:t>
            </a:r>
            <a:endParaRPr lang="es-ES" i="1" dirty="0">
              <a:solidFill>
                <a:srgbClr val="434343"/>
              </a:solidFill>
              <a:cs typeface="Calibri"/>
              <a:sym typeface="Calibri"/>
            </a:endParaRPr>
          </a:p>
        </p:txBody>
      </p:sp>
      <p:sp>
        <p:nvSpPr>
          <p:cNvPr id="16" name="Flecha: circular 15">
            <a:extLst>
              <a:ext uri="{FF2B5EF4-FFF2-40B4-BE49-F238E27FC236}">
                <a16:creationId xmlns:a16="http://schemas.microsoft.com/office/drawing/2014/main" xmlns="" id="{382D2E2A-7F07-40F6-98FF-55EDF567302D}"/>
              </a:ext>
            </a:extLst>
          </p:cNvPr>
          <p:cNvSpPr/>
          <p:nvPr/>
        </p:nvSpPr>
        <p:spPr>
          <a:xfrm rot="14584795">
            <a:off x="2792447" y="2031812"/>
            <a:ext cx="2608149" cy="2608546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9649819"/>
              <a:gd name="adj5" fmla="val 12500"/>
            </a:avLst>
          </a:prstGeom>
          <a:solidFill>
            <a:srgbClr val="D84C3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lecha: circular 16">
            <a:extLst>
              <a:ext uri="{FF2B5EF4-FFF2-40B4-BE49-F238E27FC236}">
                <a16:creationId xmlns:a16="http://schemas.microsoft.com/office/drawing/2014/main" xmlns="" id="{99B41DFD-83C0-4381-8754-7113A3AFEA3D}"/>
              </a:ext>
            </a:extLst>
          </p:cNvPr>
          <p:cNvSpPr/>
          <p:nvPr/>
        </p:nvSpPr>
        <p:spPr>
          <a:xfrm rot="14584795">
            <a:off x="6702378" y="2031812"/>
            <a:ext cx="2608149" cy="2608546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9649819"/>
              <a:gd name="adj5" fmla="val 12500"/>
            </a:avLst>
          </a:prstGeom>
          <a:solidFill>
            <a:srgbClr val="D84C3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39492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5F17C103-A463-4370-9DDA-8852E4569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112483"/>
              </p:ext>
            </p:extLst>
          </p:nvPr>
        </p:nvGraphicFramePr>
        <p:xfrm>
          <a:off x="464344" y="1722864"/>
          <a:ext cx="11263311" cy="46215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5612">
                  <a:extLst>
                    <a:ext uri="{9D8B030D-6E8A-4147-A177-3AD203B41FA5}">
                      <a16:colId xmlns:a16="http://schemas.microsoft.com/office/drawing/2014/main" xmlns="" val="258963005"/>
                    </a:ext>
                  </a:extLst>
                </a:gridCol>
                <a:gridCol w="3092900">
                  <a:extLst>
                    <a:ext uri="{9D8B030D-6E8A-4147-A177-3AD203B41FA5}">
                      <a16:colId xmlns:a16="http://schemas.microsoft.com/office/drawing/2014/main" xmlns="" val="919880870"/>
                    </a:ext>
                  </a:extLst>
                </a:gridCol>
                <a:gridCol w="1065332">
                  <a:extLst>
                    <a:ext uri="{9D8B030D-6E8A-4147-A177-3AD203B41FA5}">
                      <a16:colId xmlns:a16="http://schemas.microsoft.com/office/drawing/2014/main" xmlns="" val="3201975095"/>
                    </a:ext>
                  </a:extLst>
                </a:gridCol>
                <a:gridCol w="1219978">
                  <a:extLst>
                    <a:ext uri="{9D8B030D-6E8A-4147-A177-3AD203B41FA5}">
                      <a16:colId xmlns:a16="http://schemas.microsoft.com/office/drawing/2014/main" xmlns="" val="1929942420"/>
                    </a:ext>
                  </a:extLst>
                </a:gridCol>
                <a:gridCol w="401218">
                  <a:extLst>
                    <a:ext uri="{9D8B030D-6E8A-4147-A177-3AD203B41FA5}">
                      <a16:colId xmlns:a16="http://schemas.microsoft.com/office/drawing/2014/main" xmlns="" val="1446606496"/>
                    </a:ext>
                  </a:extLst>
                </a:gridCol>
                <a:gridCol w="358261">
                  <a:extLst>
                    <a:ext uri="{9D8B030D-6E8A-4147-A177-3AD203B41FA5}">
                      <a16:colId xmlns:a16="http://schemas.microsoft.com/office/drawing/2014/main" xmlns="" val="519318995"/>
                    </a:ext>
                  </a:extLst>
                </a:gridCol>
                <a:gridCol w="343656">
                  <a:extLst>
                    <a:ext uri="{9D8B030D-6E8A-4147-A177-3AD203B41FA5}">
                      <a16:colId xmlns:a16="http://schemas.microsoft.com/office/drawing/2014/main" xmlns="" val="3919270279"/>
                    </a:ext>
                  </a:extLst>
                </a:gridCol>
                <a:gridCol w="359979">
                  <a:extLst>
                    <a:ext uri="{9D8B030D-6E8A-4147-A177-3AD203B41FA5}">
                      <a16:colId xmlns:a16="http://schemas.microsoft.com/office/drawing/2014/main" xmlns="" val="2414136859"/>
                    </a:ext>
                  </a:extLst>
                </a:gridCol>
                <a:gridCol w="359979">
                  <a:extLst>
                    <a:ext uri="{9D8B030D-6E8A-4147-A177-3AD203B41FA5}">
                      <a16:colId xmlns:a16="http://schemas.microsoft.com/office/drawing/2014/main" xmlns="" val="801904110"/>
                    </a:ext>
                  </a:extLst>
                </a:gridCol>
                <a:gridCol w="358261">
                  <a:extLst>
                    <a:ext uri="{9D8B030D-6E8A-4147-A177-3AD203B41FA5}">
                      <a16:colId xmlns:a16="http://schemas.microsoft.com/office/drawing/2014/main" xmlns="" val="260579377"/>
                    </a:ext>
                  </a:extLst>
                </a:gridCol>
                <a:gridCol w="359979">
                  <a:extLst>
                    <a:ext uri="{9D8B030D-6E8A-4147-A177-3AD203B41FA5}">
                      <a16:colId xmlns:a16="http://schemas.microsoft.com/office/drawing/2014/main" xmlns="" val="1931305826"/>
                    </a:ext>
                  </a:extLst>
                </a:gridCol>
                <a:gridCol w="359979">
                  <a:extLst>
                    <a:ext uri="{9D8B030D-6E8A-4147-A177-3AD203B41FA5}">
                      <a16:colId xmlns:a16="http://schemas.microsoft.com/office/drawing/2014/main" xmlns="" val="3264259470"/>
                    </a:ext>
                  </a:extLst>
                </a:gridCol>
                <a:gridCol w="359979">
                  <a:extLst>
                    <a:ext uri="{9D8B030D-6E8A-4147-A177-3AD203B41FA5}">
                      <a16:colId xmlns:a16="http://schemas.microsoft.com/office/drawing/2014/main" xmlns="" val="2413671098"/>
                    </a:ext>
                  </a:extLst>
                </a:gridCol>
                <a:gridCol w="358261">
                  <a:extLst>
                    <a:ext uri="{9D8B030D-6E8A-4147-A177-3AD203B41FA5}">
                      <a16:colId xmlns:a16="http://schemas.microsoft.com/office/drawing/2014/main" xmlns="" val="4134231844"/>
                    </a:ext>
                  </a:extLst>
                </a:gridCol>
                <a:gridCol w="359979">
                  <a:extLst>
                    <a:ext uri="{9D8B030D-6E8A-4147-A177-3AD203B41FA5}">
                      <a16:colId xmlns:a16="http://schemas.microsoft.com/office/drawing/2014/main" xmlns="" val="3459882753"/>
                    </a:ext>
                  </a:extLst>
                </a:gridCol>
                <a:gridCol w="359979">
                  <a:extLst>
                    <a:ext uri="{9D8B030D-6E8A-4147-A177-3AD203B41FA5}">
                      <a16:colId xmlns:a16="http://schemas.microsoft.com/office/drawing/2014/main" xmlns="" val="4045446675"/>
                    </a:ext>
                  </a:extLst>
                </a:gridCol>
                <a:gridCol w="359979">
                  <a:extLst>
                    <a:ext uri="{9D8B030D-6E8A-4147-A177-3AD203B41FA5}">
                      <a16:colId xmlns:a16="http://schemas.microsoft.com/office/drawing/2014/main" xmlns="" val="280287491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NOV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DIC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ENE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148149"/>
                  </a:ext>
                </a:extLst>
              </a:tr>
              <a:tr h="547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RESPONSABLE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ACTIVIDAD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FIN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ESTADO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9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16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30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7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14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21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28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4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11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18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25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29983644"/>
                  </a:ext>
                </a:extLst>
              </a:tr>
              <a:tr h="827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Responsable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Retiro de los recursos transferidos y Ejecución de las acciones de mantenimiento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27/11/2020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Culminado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                                  VERIFICACIÓN DE FAM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22424998"/>
                  </a:ext>
                </a:extLst>
              </a:tr>
              <a:tr h="827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Responsable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Registro de Informe de culminación/ Ficha de término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07/12/2020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Culminado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7071257"/>
                  </a:ext>
                </a:extLst>
              </a:tr>
              <a:tr h="547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Responsable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Devolución de recursos no utilizados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04/12/2020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Culminado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12987603"/>
                  </a:ext>
                </a:extLst>
              </a:tr>
              <a:tr h="547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Responsable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Registro de Declaración de gastos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28/12/2020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Plazo vigente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35704877"/>
                  </a:ext>
                </a:extLst>
              </a:tr>
              <a:tr h="547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UGEL / DRE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Aprobación de Declaración de gastos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22/01/2021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Plazo vigente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7121364"/>
                  </a:ext>
                </a:extLst>
              </a:tr>
              <a:tr h="547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UGEL / DRE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Informe consolidado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29/01/2021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Plazo vigente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794540"/>
                  </a:ext>
                </a:extLst>
              </a:tr>
            </a:tbl>
          </a:graphicData>
        </a:graphic>
      </p:graphicFrame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711837CB-20DF-4E77-985A-E76AA9AEF50B}"/>
              </a:ext>
            </a:extLst>
          </p:cNvPr>
          <p:cNvCxnSpPr/>
          <p:nvPr/>
        </p:nvCxnSpPr>
        <p:spPr>
          <a:xfrm>
            <a:off x="236374" y="4698173"/>
            <a:ext cx="11715750" cy="0"/>
          </a:xfrm>
          <a:prstGeom prst="line">
            <a:avLst/>
          </a:prstGeom>
          <a:ln w="38100">
            <a:solidFill>
              <a:srgbClr val="D84C3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A6B007F-FB6C-438B-9B5F-88CF5319EBCC}"/>
              </a:ext>
            </a:extLst>
          </p:cNvPr>
          <p:cNvSpPr txBox="1">
            <a:spLocks/>
          </p:cNvSpPr>
          <p:nvPr/>
        </p:nvSpPr>
        <p:spPr>
          <a:xfrm>
            <a:off x="419355" y="746923"/>
            <a:ext cx="11308300" cy="517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PROCESO DE MANTENIMIENTO PREVENTIVO REGULAR – ETAPA DE CIERRE</a:t>
            </a:r>
            <a:endParaRPr lang="es-MX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6FFB7F7-8ECC-4349-B565-AC53B58B92EE}"/>
              </a:ext>
            </a:extLst>
          </p:cNvPr>
          <p:cNvSpPr txBox="1"/>
          <p:nvPr/>
        </p:nvSpPr>
        <p:spPr>
          <a:xfrm>
            <a:off x="419355" y="1213482"/>
            <a:ext cx="11263311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</a:pPr>
            <a:r>
              <a:rPr lang="es-PE" spc="85" dirty="0">
                <a:solidFill>
                  <a:srgbClr val="D84C30"/>
                </a:solidFill>
              </a:rPr>
              <a:t>CRONOGRAMA VIGENTE DEL PROGRAMA DE MANTENIMIENTO REGULAR, CONFORME A NT APROBADA (RM N° 259-2020)</a:t>
            </a:r>
          </a:p>
        </p:txBody>
      </p:sp>
    </p:spTree>
    <p:extLst>
      <p:ext uri="{BB962C8B-B14F-4D97-AF65-F5344CB8AC3E}">
        <p14:creationId xmlns:p14="http://schemas.microsoft.com/office/powerpoint/2010/main" val="905958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DC3E7F-31A1-4998-A7AB-156307DDADDD}"/>
              </a:ext>
            </a:extLst>
          </p:cNvPr>
          <p:cNvSpPr txBox="1">
            <a:spLocks/>
          </p:cNvSpPr>
          <p:nvPr/>
        </p:nvSpPr>
        <p:spPr>
          <a:xfrm>
            <a:off x="419355" y="774241"/>
            <a:ext cx="11353290" cy="3724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P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PROCESO DE MANTENIMIENTO PREVENTIVO REGULAR – ETAPA DE CIERRE</a:t>
            </a:r>
            <a:endParaRPr lang="es-MX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ECFED45-C9D6-4E52-824A-A53E657306FC}"/>
              </a:ext>
            </a:extLst>
          </p:cNvPr>
          <p:cNvSpPr txBox="1"/>
          <p:nvPr/>
        </p:nvSpPr>
        <p:spPr>
          <a:xfrm>
            <a:off x="419355" y="1061083"/>
            <a:ext cx="11062521" cy="62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</a:pPr>
            <a:r>
              <a:rPr lang="es-PE" spc="85" dirty="0">
                <a:solidFill>
                  <a:srgbClr val="D84C30"/>
                </a:solidFill>
              </a:rPr>
              <a:t>PLAZOS </a:t>
            </a:r>
            <a:r>
              <a:rPr lang="es-PE" spc="85" dirty="0" smtClean="0">
                <a:solidFill>
                  <a:srgbClr val="D84C30"/>
                </a:solidFill>
              </a:rPr>
              <a:t>EXTEMPORANEOS </a:t>
            </a:r>
          </a:p>
          <a:p>
            <a:pPr marL="12700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</a:pPr>
            <a:r>
              <a:rPr lang="es-PE" sz="1400" dirty="0" smtClean="0">
                <a:solidFill>
                  <a:srgbClr val="C00000"/>
                </a:solidFill>
              </a:rPr>
              <a:t>OFICIO </a:t>
            </a:r>
            <a:r>
              <a:rPr lang="es-PE" sz="1400" dirty="0">
                <a:solidFill>
                  <a:srgbClr val="C00000"/>
                </a:solidFill>
              </a:rPr>
              <a:t>MULTIPLE 033 - 2020-MINEDU/VMGI-PRONIED</a:t>
            </a:r>
            <a:endParaRPr lang="es-PE" spc="85" dirty="0">
              <a:solidFill>
                <a:srgbClr val="C0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320A9DD-58F9-417F-8A00-BD3FC19CFEDD}"/>
              </a:ext>
            </a:extLst>
          </p:cNvPr>
          <p:cNvSpPr/>
          <p:nvPr/>
        </p:nvSpPr>
        <p:spPr>
          <a:xfrm>
            <a:off x="540760" y="5875914"/>
            <a:ext cx="5550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434343"/>
                </a:solidFill>
              </a:rPr>
              <a:t>Podrán</a:t>
            </a:r>
            <a:r>
              <a:rPr lang="es-PE" sz="1600" dirty="0">
                <a:solidFill>
                  <a:srgbClr val="434343"/>
                </a:solidFill>
              </a:rPr>
              <a:t> realizar el </a:t>
            </a:r>
            <a:r>
              <a:rPr lang="es-PE" sz="1600" b="1" dirty="0">
                <a:solidFill>
                  <a:srgbClr val="434343"/>
                </a:solidFill>
              </a:rPr>
              <a:t>Registro</a:t>
            </a:r>
            <a:r>
              <a:rPr lang="es-PE" sz="1600" dirty="0">
                <a:solidFill>
                  <a:srgbClr val="434343"/>
                </a:solidFill>
              </a:rPr>
              <a:t> del Informe de culminación/ </a:t>
            </a:r>
            <a:r>
              <a:rPr lang="es-PE" sz="1600" b="1" dirty="0">
                <a:solidFill>
                  <a:srgbClr val="434343"/>
                </a:solidFill>
              </a:rPr>
              <a:t>Ficha de término hasta el 28/12/2020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D9E99C1-9F27-4196-9240-EB2D0A5E0B04}"/>
              </a:ext>
            </a:extLst>
          </p:cNvPr>
          <p:cNvSpPr/>
          <p:nvPr/>
        </p:nvSpPr>
        <p:spPr>
          <a:xfrm>
            <a:off x="6646719" y="5943679"/>
            <a:ext cx="5350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>
                <a:solidFill>
                  <a:srgbClr val="434343"/>
                </a:solidFill>
              </a:rPr>
              <a:t>Realizarán la </a:t>
            </a:r>
            <a:r>
              <a:rPr lang="es-PE" sz="1600" b="1" dirty="0">
                <a:solidFill>
                  <a:srgbClr val="434343"/>
                </a:solidFill>
              </a:rPr>
              <a:t>revisión</a:t>
            </a:r>
            <a:r>
              <a:rPr lang="es-ES" sz="1600" b="1" dirty="0">
                <a:solidFill>
                  <a:srgbClr val="434343"/>
                </a:solidFill>
              </a:rPr>
              <a:t> </a:t>
            </a:r>
            <a:r>
              <a:rPr lang="es-PE" sz="1600" dirty="0">
                <a:solidFill>
                  <a:srgbClr val="434343"/>
                </a:solidFill>
              </a:rPr>
              <a:t>del Informe de culminación de Actividades / </a:t>
            </a:r>
            <a:r>
              <a:rPr lang="es-PE" sz="1600" b="1" dirty="0">
                <a:solidFill>
                  <a:srgbClr val="434343"/>
                </a:solidFill>
              </a:rPr>
              <a:t>Ficha de término</a:t>
            </a:r>
            <a:r>
              <a:rPr lang="es-PE" sz="1600" dirty="0">
                <a:solidFill>
                  <a:srgbClr val="434343"/>
                </a:solidFill>
              </a:rPr>
              <a:t> </a:t>
            </a:r>
            <a:r>
              <a:rPr lang="es-PE" sz="1600" b="1" dirty="0">
                <a:solidFill>
                  <a:srgbClr val="434343"/>
                </a:solidFill>
              </a:rPr>
              <a:t>22/01/2021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B5D8CE3-982C-4FE3-B448-16070D618111}"/>
              </a:ext>
            </a:extLst>
          </p:cNvPr>
          <p:cNvSpPr/>
          <p:nvPr/>
        </p:nvSpPr>
        <p:spPr>
          <a:xfrm>
            <a:off x="6237143" y="5085562"/>
            <a:ext cx="576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>
                <a:solidFill>
                  <a:srgbClr val="434343"/>
                </a:solidFill>
              </a:rPr>
              <a:t>Realizarán la </a:t>
            </a:r>
            <a:r>
              <a:rPr lang="es-PE" sz="1600" b="1" dirty="0">
                <a:solidFill>
                  <a:srgbClr val="434343"/>
                </a:solidFill>
              </a:rPr>
              <a:t>revisión, observación y </a:t>
            </a:r>
            <a:r>
              <a:rPr lang="es-419" sz="1600" b="1" dirty="0">
                <a:solidFill>
                  <a:srgbClr val="434343"/>
                </a:solidFill>
              </a:rPr>
              <a:t>levantamiento de observaciones </a:t>
            </a:r>
            <a:r>
              <a:rPr lang="es-419" sz="1600" dirty="0">
                <a:solidFill>
                  <a:srgbClr val="434343"/>
                </a:solidFill>
              </a:rPr>
              <a:t>del Expediente de </a:t>
            </a:r>
            <a:r>
              <a:rPr lang="es-419" sz="1600" b="1" dirty="0">
                <a:solidFill>
                  <a:srgbClr val="434343"/>
                </a:solidFill>
              </a:rPr>
              <a:t>Declaración de Gastos</a:t>
            </a:r>
            <a:r>
              <a:rPr lang="es-419" sz="1600" dirty="0">
                <a:solidFill>
                  <a:srgbClr val="434343"/>
                </a:solidFill>
              </a:rPr>
              <a:t> hasta el </a:t>
            </a:r>
            <a:r>
              <a:rPr lang="es-PE" sz="1600" b="1" dirty="0">
                <a:solidFill>
                  <a:srgbClr val="434343"/>
                </a:solidFill>
              </a:rPr>
              <a:t>22/01/2021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98D2738F-7995-46E8-9A05-FE887C8646C3}"/>
              </a:ext>
            </a:extLst>
          </p:cNvPr>
          <p:cNvSpPr/>
          <p:nvPr/>
        </p:nvSpPr>
        <p:spPr>
          <a:xfrm>
            <a:off x="435935" y="5110123"/>
            <a:ext cx="576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>
                <a:solidFill>
                  <a:srgbClr val="434343"/>
                </a:solidFill>
              </a:rPr>
              <a:t>Si cuenta con </a:t>
            </a:r>
            <a:r>
              <a:rPr lang="es-PE" sz="1600" b="1" dirty="0">
                <a:solidFill>
                  <a:srgbClr val="434343"/>
                </a:solidFill>
              </a:rPr>
              <a:t>comprobantes de pago </a:t>
            </a:r>
            <a:r>
              <a:rPr lang="es-PE" sz="1600" dirty="0">
                <a:solidFill>
                  <a:srgbClr val="434343"/>
                </a:solidFill>
              </a:rPr>
              <a:t>emitidos </a:t>
            </a:r>
            <a:r>
              <a:rPr lang="es-PE" sz="1600" b="1" dirty="0">
                <a:solidFill>
                  <a:srgbClr val="434343"/>
                </a:solidFill>
              </a:rPr>
              <a:t>luego del 27/11/20, podrá</a:t>
            </a:r>
            <a:r>
              <a:rPr lang="es-PE" sz="1600" dirty="0">
                <a:solidFill>
                  <a:srgbClr val="434343"/>
                </a:solidFill>
              </a:rPr>
              <a:t> </a:t>
            </a:r>
            <a:r>
              <a:rPr lang="es-PE" sz="1600" b="1" dirty="0">
                <a:solidFill>
                  <a:srgbClr val="434343"/>
                </a:solidFill>
              </a:rPr>
              <a:t>registrarlos</a:t>
            </a:r>
            <a:r>
              <a:rPr lang="es-PE" sz="1600" dirty="0">
                <a:solidFill>
                  <a:srgbClr val="434343"/>
                </a:solidFill>
              </a:rPr>
              <a:t> en el sistema </a:t>
            </a:r>
            <a:r>
              <a:rPr lang="es-PE" sz="1600" b="1" dirty="0">
                <a:solidFill>
                  <a:srgbClr val="434343"/>
                </a:solidFill>
              </a:rPr>
              <a:t>hasta el 28/12/20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86D5F5E-67F9-4BEE-ACEA-5CF956BBB498}"/>
              </a:ext>
            </a:extLst>
          </p:cNvPr>
          <p:cNvSpPr txBox="1"/>
          <p:nvPr/>
        </p:nvSpPr>
        <p:spPr>
          <a:xfrm>
            <a:off x="2238507" y="4770195"/>
            <a:ext cx="1832047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</a:pPr>
            <a:r>
              <a:rPr lang="es-PE" sz="1600" b="1" spc="85" dirty="0">
                <a:solidFill>
                  <a:srgbClr val="D84C30"/>
                </a:solidFill>
                <a:latin typeface="Abadi Extra Light" panose="020B0204020104020204" pitchFamily="34" charset="0"/>
              </a:rPr>
              <a:t>RESPONSABLES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DAF1570-634D-4B15-9C5D-F61DAE7F315A}"/>
              </a:ext>
            </a:extLst>
          </p:cNvPr>
          <p:cNvSpPr txBox="1"/>
          <p:nvPr/>
        </p:nvSpPr>
        <p:spPr>
          <a:xfrm>
            <a:off x="8280793" y="4766054"/>
            <a:ext cx="1672700" cy="34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</a:pPr>
            <a:r>
              <a:rPr lang="es-PE" sz="1600" b="1" spc="85" dirty="0">
                <a:solidFill>
                  <a:srgbClr val="D84C30"/>
                </a:solidFill>
              </a:rPr>
              <a:t>ESPECIALISTAS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xmlns="" id="{4086E119-896F-4777-8FD5-F01336BA3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824513"/>
              </p:ext>
            </p:extLst>
          </p:nvPr>
        </p:nvGraphicFramePr>
        <p:xfrm>
          <a:off x="409576" y="1522036"/>
          <a:ext cx="11363069" cy="31419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91030">
                  <a:extLst>
                    <a:ext uri="{9D8B030D-6E8A-4147-A177-3AD203B41FA5}">
                      <a16:colId xmlns:a16="http://schemas.microsoft.com/office/drawing/2014/main" xmlns="" val="4292811397"/>
                    </a:ext>
                  </a:extLst>
                </a:gridCol>
                <a:gridCol w="3107106">
                  <a:extLst>
                    <a:ext uri="{9D8B030D-6E8A-4147-A177-3AD203B41FA5}">
                      <a16:colId xmlns:a16="http://schemas.microsoft.com/office/drawing/2014/main" xmlns="" val="2237831999"/>
                    </a:ext>
                  </a:extLst>
                </a:gridCol>
                <a:gridCol w="1069616">
                  <a:extLst>
                    <a:ext uri="{9D8B030D-6E8A-4147-A177-3AD203B41FA5}">
                      <a16:colId xmlns:a16="http://schemas.microsoft.com/office/drawing/2014/main" xmlns="" val="3784233353"/>
                    </a:ext>
                  </a:extLst>
                </a:gridCol>
                <a:gridCol w="1225230">
                  <a:extLst>
                    <a:ext uri="{9D8B030D-6E8A-4147-A177-3AD203B41FA5}">
                      <a16:colId xmlns:a16="http://schemas.microsoft.com/office/drawing/2014/main" xmlns="" val="3909293569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3387752537"/>
                    </a:ext>
                  </a:extLst>
                </a:gridCol>
                <a:gridCol w="484694">
                  <a:extLst>
                    <a:ext uri="{9D8B030D-6E8A-4147-A177-3AD203B41FA5}">
                      <a16:colId xmlns:a16="http://schemas.microsoft.com/office/drawing/2014/main" xmlns="" val="2629542109"/>
                    </a:ext>
                  </a:extLst>
                </a:gridCol>
                <a:gridCol w="484694">
                  <a:extLst>
                    <a:ext uri="{9D8B030D-6E8A-4147-A177-3AD203B41FA5}">
                      <a16:colId xmlns:a16="http://schemas.microsoft.com/office/drawing/2014/main" xmlns="" val="1649883885"/>
                    </a:ext>
                  </a:extLst>
                </a:gridCol>
                <a:gridCol w="484694">
                  <a:extLst>
                    <a:ext uri="{9D8B030D-6E8A-4147-A177-3AD203B41FA5}">
                      <a16:colId xmlns:a16="http://schemas.microsoft.com/office/drawing/2014/main" xmlns="" val="1911913090"/>
                    </a:ext>
                  </a:extLst>
                </a:gridCol>
                <a:gridCol w="484694">
                  <a:extLst>
                    <a:ext uri="{9D8B030D-6E8A-4147-A177-3AD203B41FA5}">
                      <a16:colId xmlns:a16="http://schemas.microsoft.com/office/drawing/2014/main" xmlns="" val="2334671534"/>
                    </a:ext>
                  </a:extLst>
                </a:gridCol>
                <a:gridCol w="484694">
                  <a:extLst>
                    <a:ext uri="{9D8B030D-6E8A-4147-A177-3AD203B41FA5}">
                      <a16:colId xmlns:a16="http://schemas.microsoft.com/office/drawing/2014/main" xmlns="" val="2099989467"/>
                    </a:ext>
                  </a:extLst>
                </a:gridCol>
                <a:gridCol w="484694">
                  <a:extLst>
                    <a:ext uri="{9D8B030D-6E8A-4147-A177-3AD203B41FA5}">
                      <a16:colId xmlns:a16="http://schemas.microsoft.com/office/drawing/2014/main" xmlns="" val="509854221"/>
                    </a:ext>
                  </a:extLst>
                </a:gridCol>
                <a:gridCol w="484694">
                  <a:extLst>
                    <a:ext uri="{9D8B030D-6E8A-4147-A177-3AD203B41FA5}">
                      <a16:colId xmlns:a16="http://schemas.microsoft.com/office/drawing/2014/main" xmlns="" val="1658724051"/>
                    </a:ext>
                  </a:extLst>
                </a:gridCol>
                <a:gridCol w="484694">
                  <a:extLst>
                    <a:ext uri="{9D8B030D-6E8A-4147-A177-3AD203B41FA5}">
                      <a16:colId xmlns:a16="http://schemas.microsoft.com/office/drawing/2014/main" xmlns="" val="1971648090"/>
                    </a:ext>
                  </a:extLst>
                </a:gridCol>
                <a:gridCol w="484694">
                  <a:extLst>
                    <a:ext uri="{9D8B030D-6E8A-4147-A177-3AD203B41FA5}">
                      <a16:colId xmlns:a16="http://schemas.microsoft.com/office/drawing/2014/main" xmlns="" val="21848727"/>
                    </a:ext>
                  </a:extLst>
                </a:gridCol>
              </a:tblGrid>
              <a:tr h="234975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NOV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DIC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ENE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0281662"/>
                  </a:ext>
                </a:extLst>
              </a:tr>
              <a:tr h="234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RESPONSABLE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ACTIVIDAD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FIN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ESTADO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30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7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14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28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4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11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18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25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81859853"/>
                  </a:ext>
                </a:extLst>
              </a:tr>
              <a:tr h="40028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Responsable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Registro extemporáneo de Informe de culminación/ Ficha de término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28/12/2020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Extemporáneo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66030170"/>
                  </a:ext>
                </a:extLst>
              </a:tr>
              <a:tr h="16821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Responsable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Registro de comprobantes de pago emitidos luego del 27.11.20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28/12/2020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Extemporáneo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33482282"/>
                  </a:ext>
                </a:extLst>
              </a:tr>
              <a:tr h="232074">
                <a:tc rowSpan="2">
                  <a:txBody>
                    <a:bodyPr/>
                    <a:lstStyle/>
                    <a:p>
                      <a:r>
                        <a:rPr lang="es-PE" sz="1400" dirty="0">
                          <a:effectLst/>
                        </a:rPr>
                        <a:t>Responsable</a:t>
                      </a:r>
                      <a:endParaRPr lang="es-PE" dirty="0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s-PE" sz="1400" dirty="0">
                          <a:effectLst/>
                        </a:rPr>
                        <a:t>Registro de comprobantes de pago emitidos luego del 27.11.20</a:t>
                      </a:r>
                      <a:endParaRPr lang="es-PE" dirty="0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s-PE" sz="1400" dirty="0">
                          <a:effectLst/>
                        </a:rPr>
                        <a:t>28/12/2020</a:t>
                      </a:r>
                      <a:endParaRPr lang="es-PE" dirty="0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s-PE" sz="1400" dirty="0">
                          <a:effectLst/>
                        </a:rPr>
                        <a:t>Extemporáneo</a:t>
                      </a:r>
                      <a:endParaRPr lang="es-PE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08127011"/>
                  </a:ext>
                </a:extLst>
              </a:tr>
              <a:tr h="37448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Especialista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</a:rPr>
                        <a:t>Revisión y observación de Informe de Culminación de Actividades (Ficha de Término)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22/01/2021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Extemporáneo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4415436"/>
                  </a:ext>
                </a:extLst>
              </a:tr>
              <a:tr h="433166">
                <a:tc rowSpan="2">
                  <a:txBody>
                    <a:bodyPr/>
                    <a:lstStyle/>
                    <a:p>
                      <a:r>
                        <a:rPr lang="es-PE" sz="1400" dirty="0">
                          <a:effectLst/>
                        </a:rPr>
                        <a:t>Especialista</a:t>
                      </a:r>
                      <a:endParaRPr lang="es-PE" dirty="0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s-419" sz="1400" dirty="0">
                          <a:effectLst/>
                        </a:rPr>
                        <a:t>Revisión y observación de Informe de Culminación de Actividades (Ficha de Término)</a:t>
                      </a:r>
                      <a:endParaRPr lang="es-PE" dirty="0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s-PE" sz="1400" dirty="0">
                          <a:effectLst/>
                        </a:rPr>
                        <a:t>22/01/2021</a:t>
                      </a:r>
                      <a:endParaRPr lang="es-PE" dirty="0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s-PE" sz="1400" dirty="0">
                          <a:effectLst/>
                        </a:rPr>
                        <a:t>Extemporáneo</a:t>
                      </a:r>
                      <a:endParaRPr lang="es-PE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8587290"/>
                  </a:ext>
                </a:extLst>
              </a:tr>
              <a:tr h="31787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Responsable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</a:rPr>
                        <a:t>Levantamiento de Observaciones de Informe de Culminación de Actividades (Ficha de Término)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22/01/2021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Extemporáneo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0209201"/>
                  </a:ext>
                </a:extLst>
              </a:tr>
              <a:tr h="74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Responsable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</a:rPr>
                        <a:t>Levantamiento de Observaciones de Informe de Culminación de Actividades (Ficha de Término)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22/01/2021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Extemporáneo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4767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28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7;p33">
            <a:extLst>
              <a:ext uri="{FF2B5EF4-FFF2-40B4-BE49-F238E27FC236}">
                <a16:creationId xmlns:a16="http://schemas.microsoft.com/office/drawing/2014/main" xmlns="" id="{AE9A415B-E91A-448B-BF18-9DB689971818}"/>
              </a:ext>
            </a:extLst>
          </p:cNvPr>
          <p:cNvGrpSpPr/>
          <p:nvPr/>
        </p:nvGrpSpPr>
        <p:grpSpPr>
          <a:xfrm>
            <a:off x="988847" y="1993770"/>
            <a:ext cx="3899885" cy="3803147"/>
            <a:chOff x="1500400" y="580025"/>
            <a:chExt cx="4740925" cy="4623325"/>
          </a:xfrm>
        </p:grpSpPr>
        <p:sp>
          <p:nvSpPr>
            <p:cNvPr id="3" name="Google Shape;358;p33">
              <a:extLst>
                <a:ext uri="{FF2B5EF4-FFF2-40B4-BE49-F238E27FC236}">
                  <a16:creationId xmlns:a16="http://schemas.microsoft.com/office/drawing/2014/main" xmlns="" id="{72FB7F35-3441-4F2C-A2BD-25130DB6DE98}"/>
                </a:ext>
              </a:extLst>
            </p:cNvPr>
            <p:cNvSpPr/>
            <p:nvPr/>
          </p:nvSpPr>
          <p:spPr>
            <a:xfrm>
              <a:off x="5077975" y="758475"/>
              <a:ext cx="826425" cy="861475"/>
            </a:xfrm>
            <a:custGeom>
              <a:avLst/>
              <a:gdLst/>
              <a:ahLst/>
              <a:cxnLst/>
              <a:rect l="l" t="t" r="r" b="b"/>
              <a:pathLst>
                <a:path w="33057" h="34459" extrusionOk="0">
                  <a:moveTo>
                    <a:pt x="0" y="1"/>
                  </a:moveTo>
                  <a:lnTo>
                    <a:pt x="0" y="34459"/>
                  </a:lnTo>
                  <a:lnTo>
                    <a:pt x="33057" y="34459"/>
                  </a:lnTo>
                  <a:lnTo>
                    <a:pt x="3305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359;p33">
              <a:extLst>
                <a:ext uri="{FF2B5EF4-FFF2-40B4-BE49-F238E27FC236}">
                  <a16:creationId xmlns:a16="http://schemas.microsoft.com/office/drawing/2014/main" xmlns="" id="{26E89C3C-B83A-4808-92E9-4A334F3FC3E3}"/>
                </a:ext>
              </a:extLst>
            </p:cNvPr>
            <p:cNvSpPr/>
            <p:nvPr/>
          </p:nvSpPr>
          <p:spPr>
            <a:xfrm>
              <a:off x="5022100" y="758475"/>
              <a:ext cx="826450" cy="861475"/>
            </a:xfrm>
            <a:custGeom>
              <a:avLst/>
              <a:gdLst/>
              <a:ahLst/>
              <a:cxnLst/>
              <a:rect l="l" t="t" r="r" b="b"/>
              <a:pathLst>
                <a:path w="33058" h="34459" extrusionOk="0">
                  <a:moveTo>
                    <a:pt x="0" y="1"/>
                  </a:moveTo>
                  <a:lnTo>
                    <a:pt x="0" y="34459"/>
                  </a:lnTo>
                  <a:lnTo>
                    <a:pt x="33057" y="34459"/>
                  </a:lnTo>
                  <a:lnTo>
                    <a:pt x="3305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360;p33">
              <a:extLst>
                <a:ext uri="{FF2B5EF4-FFF2-40B4-BE49-F238E27FC236}">
                  <a16:creationId xmlns:a16="http://schemas.microsoft.com/office/drawing/2014/main" xmlns="" id="{A08DEFFB-8E9B-43B3-ACB7-39C7902E4D34}"/>
                </a:ext>
              </a:extLst>
            </p:cNvPr>
            <p:cNvSpPr/>
            <p:nvPr/>
          </p:nvSpPr>
          <p:spPr>
            <a:xfrm>
              <a:off x="5022100" y="758475"/>
              <a:ext cx="826450" cy="862325"/>
            </a:xfrm>
            <a:custGeom>
              <a:avLst/>
              <a:gdLst/>
              <a:ahLst/>
              <a:cxnLst/>
              <a:rect l="l" t="t" r="r" b="b"/>
              <a:pathLst>
                <a:path w="33058" h="34493" extrusionOk="0">
                  <a:moveTo>
                    <a:pt x="0" y="1"/>
                  </a:moveTo>
                  <a:lnTo>
                    <a:pt x="0" y="34"/>
                  </a:lnTo>
                  <a:lnTo>
                    <a:pt x="33057" y="34"/>
                  </a:lnTo>
                  <a:lnTo>
                    <a:pt x="33057" y="1"/>
                  </a:lnTo>
                  <a:close/>
                  <a:moveTo>
                    <a:pt x="0" y="34459"/>
                  </a:moveTo>
                  <a:lnTo>
                    <a:pt x="0" y="34492"/>
                  </a:lnTo>
                  <a:lnTo>
                    <a:pt x="33057" y="34492"/>
                  </a:lnTo>
                  <a:lnTo>
                    <a:pt x="33057" y="3445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61;p33">
              <a:extLst>
                <a:ext uri="{FF2B5EF4-FFF2-40B4-BE49-F238E27FC236}">
                  <a16:creationId xmlns:a16="http://schemas.microsoft.com/office/drawing/2014/main" xmlns="" id="{EACB837A-DAFE-405D-A82C-6A8FB72AC551}"/>
                </a:ext>
              </a:extLst>
            </p:cNvPr>
            <p:cNvSpPr/>
            <p:nvPr/>
          </p:nvSpPr>
          <p:spPr>
            <a:xfrm>
              <a:off x="5133000" y="874400"/>
              <a:ext cx="604625" cy="629650"/>
            </a:xfrm>
            <a:custGeom>
              <a:avLst/>
              <a:gdLst/>
              <a:ahLst/>
              <a:cxnLst/>
              <a:rect l="l" t="t" r="r" b="b"/>
              <a:pathLst>
                <a:path w="24185" h="25186" extrusionOk="0">
                  <a:moveTo>
                    <a:pt x="1" y="1"/>
                  </a:moveTo>
                  <a:lnTo>
                    <a:pt x="1" y="25185"/>
                  </a:lnTo>
                  <a:lnTo>
                    <a:pt x="24185" y="25185"/>
                  </a:lnTo>
                  <a:lnTo>
                    <a:pt x="2418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362;p33">
              <a:extLst>
                <a:ext uri="{FF2B5EF4-FFF2-40B4-BE49-F238E27FC236}">
                  <a16:creationId xmlns:a16="http://schemas.microsoft.com/office/drawing/2014/main" xmlns="" id="{CECF9349-E9D3-4241-B780-9E0EDB946F12}"/>
                </a:ext>
              </a:extLst>
            </p:cNvPr>
            <p:cNvSpPr/>
            <p:nvPr/>
          </p:nvSpPr>
          <p:spPr>
            <a:xfrm>
              <a:off x="5022925" y="1509025"/>
              <a:ext cx="110100" cy="108425"/>
            </a:xfrm>
            <a:custGeom>
              <a:avLst/>
              <a:gdLst/>
              <a:ahLst/>
              <a:cxnLst/>
              <a:rect l="l" t="t" r="r" b="b"/>
              <a:pathLst>
                <a:path w="4404" h="4337" extrusionOk="0">
                  <a:moveTo>
                    <a:pt x="4404" y="0"/>
                  </a:moveTo>
                  <a:cubicBezTo>
                    <a:pt x="4170" y="134"/>
                    <a:pt x="3937" y="334"/>
                    <a:pt x="3703" y="567"/>
                  </a:cubicBezTo>
                  <a:cubicBezTo>
                    <a:pt x="3303" y="934"/>
                    <a:pt x="2736" y="1468"/>
                    <a:pt x="2135" y="2069"/>
                  </a:cubicBezTo>
                  <a:cubicBezTo>
                    <a:pt x="1535" y="2669"/>
                    <a:pt x="968" y="3203"/>
                    <a:pt x="601" y="3636"/>
                  </a:cubicBezTo>
                  <a:cubicBezTo>
                    <a:pt x="367" y="3836"/>
                    <a:pt x="167" y="4070"/>
                    <a:pt x="0" y="4337"/>
                  </a:cubicBezTo>
                  <a:cubicBezTo>
                    <a:pt x="267" y="4170"/>
                    <a:pt x="501" y="3970"/>
                    <a:pt x="701" y="3736"/>
                  </a:cubicBezTo>
                  <a:cubicBezTo>
                    <a:pt x="1101" y="3369"/>
                    <a:pt x="1668" y="2836"/>
                    <a:pt x="2269" y="2235"/>
                  </a:cubicBezTo>
                  <a:cubicBezTo>
                    <a:pt x="2903" y="1635"/>
                    <a:pt x="3436" y="1101"/>
                    <a:pt x="3803" y="668"/>
                  </a:cubicBezTo>
                  <a:cubicBezTo>
                    <a:pt x="4037" y="467"/>
                    <a:pt x="4237" y="234"/>
                    <a:pt x="44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363;p33">
              <a:extLst>
                <a:ext uri="{FF2B5EF4-FFF2-40B4-BE49-F238E27FC236}">
                  <a16:creationId xmlns:a16="http://schemas.microsoft.com/office/drawing/2014/main" xmlns="" id="{869A21AE-2FD5-4F79-80DC-E25FCF18A5E2}"/>
                </a:ext>
              </a:extLst>
            </p:cNvPr>
            <p:cNvSpPr/>
            <p:nvPr/>
          </p:nvSpPr>
          <p:spPr>
            <a:xfrm>
              <a:off x="5737600" y="1507350"/>
              <a:ext cx="108425" cy="110100"/>
            </a:xfrm>
            <a:custGeom>
              <a:avLst/>
              <a:gdLst/>
              <a:ahLst/>
              <a:cxnLst/>
              <a:rect l="l" t="t" r="r" b="b"/>
              <a:pathLst>
                <a:path w="4337" h="4404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234"/>
                    <a:pt x="367" y="468"/>
                    <a:pt x="568" y="701"/>
                  </a:cubicBezTo>
                  <a:cubicBezTo>
                    <a:pt x="968" y="1101"/>
                    <a:pt x="1502" y="1669"/>
                    <a:pt x="2102" y="2269"/>
                  </a:cubicBezTo>
                  <a:cubicBezTo>
                    <a:pt x="2702" y="2869"/>
                    <a:pt x="3236" y="3436"/>
                    <a:pt x="3636" y="3803"/>
                  </a:cubicBezTo>
                  <a:cubicBezTo>
                    <a:pt x="3837" y="4037"/>
                    <a:pt x="4070" y="4237"/>
                    <a:pt x="4337" y="4404"/>
                  </a:cubicBezTo>
                  <a:cubicBezTo>
                    <a:pt x="4170" y="4137"/>
                    <a:pt x="3970" y="3903"/>
                    <a:pt x="3770" y="3703"/>
                  </a:cubicBezTo>
                  <a:cubicBezTo>
                    <a:pt x="3370" y="3303"/>
                    <a:pt x="2836" y="2736"/>
                    <a:pt x="2235" y="2136"/>
                  </a:cubicBezTo>
                  <a:cubicBezTo>
                    <a:pt x="1635" y="1502"/>
                    <a:pt x="1101" y="968"/>
                    <a:pt x="701" y="601"/>
                  </a:cubicBezTo>
                  <a:cubicBezTo>
                    <a:pt x="468" y="368"/>
                    <a:pt x="234" y="167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364;p33">
              <a:extLst>
                <a:ext uri="{FF2B5EF4-FFF2-40B4-BE49-F238E27FC236}">
                  <a16:creationId xmlns:a16="http://schemas.microsoft.com/office/drawing/2014/main" xmlns="" id="{531B1B17-1967-40AD-893D-93947DA66B23}"/>
                </a:ext>
              </a:extLst>
            </p:cNvPr>
            <p:cNvSpPr/>
            <p:nvPr/>
          </p:nvSpPr>
          <p:spPr>
            <a:xfrm>
              <a:off x="5735925" y="767650"/>
              <a:ext cx="110950" cy="108450"/>
            </a:xfrm>
            <a:custGeom>
              <a:avLst/>
              <a:gdLst/>
              <a:ahLst/>
              <a:cxnLst/>
              <a:rect l="l" t="t" r="r" b="b"/>
              <a:pathLst>
                <a:path w="4438" h="4338" extrusionOk="0">
                  <a:moveTo>
                    <a:pt x="4437" y="1"/>
                  </a:moveTo>
                  <a:cubicBezTo>
                    <a:pt x="4170" y="168"/>
                    <a:pt x="3937" y="368"/>
                    <a:pt x="3737" y="601"/>
                  </a:cubicBezTo>
                  <a:cubicBezTo>
                    <a:pt x="3303" y="968"/>
                    <a:pt x="2736" y="1502"/>
                    <a:pt x="2136" y="2102"/>
                  </a:cubicBezTo>
                  <a:cubicBezTo>
                    <a:pt x="1535" y="2703"/>
                    <a:pt x="968" y="3236"/>
                    <a:pt x="601" y="3670"/>
                  </a:cubicBezTo>
                  <a:cubicBezTo>
                    <a:pt x="368" y="3870"/>
                    <a:pt x="168" y="4104"/>
                    <a:pt x="1" y="4337"/>
                  </a:cubicBezTo>
                  <a:cubicBezTo>
                    <a:pt x="268" y="4170"/>
                    <a:pt x="501" y="4004"/>
                    <a:pt x="701" y="3770"/>
                  </a:cubicBezTo>
                  <a:cubicBezTo>
                    <a:pt x="1135" y="3403"/>
                    <a:pt x="1669" y="2870"/>
                    <a:pt x="2302" y="2269"/>
                  </a:cubicBezTo>
                  <a:cubicBezTo>
                    <a:pt x="2903" y="1669"/>
                    <a:pt x="3437" y="1102"/>
                    <a:pt x="3837" y="701"/>
                  </a:cubicBezTo>
                  <a:cubicBezTo>
                    <a:pt x="4037" y="501"/>
                    <a:pt x="4237" y="268"/>
                    <a:pt x="44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365;p33">
              <a:extLst>
                <a:ext uri="{FF2B5EF4-FFF2-40B4-BE49-F238E27FC236}">
                  <a16:creationId xmlns:a16="http://schemas.microsoft.com/office/drawing/2014/main" xmlns="" id="{0EF30784-151E-4B63-8F59-150E15DEAEB2}"/>
                </a:ext>
              </a:extLst>
            </p:cNvPr>
            <p:cNvSpPr/>
            <p:nvPr/>
          </p:nvSpPr>
          <p:spPr>
            <a:xfrm>
              <a:off x="5022925" y="767650"/>
              <a:ext cx="108425" cy="110100"/>
            </a:xfrm>
            <a:custGeom>
              <a:avLst/>
              <a:gdLst/>
              <a:ahLst/>
              <a:cxnLst/>
              <a:rect l="l" t="t" r="r" b="b"/>
              <a:pathLst>
                <a:path w="4337" h="4404" extrusionOk="0">
                  <a:moveTo>
                    <a:pt x="0" y="1"/>
                  </a:moveTo>
                  <a:cubicBezTo>
                    <a:pt x="167" y="268"/>
                    <a:pt x="367" y="501"/>
                    <a:pt x="601" y="701"/>
                  </a:cubicBezTo>
                  <a:cubicBezTo>
                    <a:pt x="968" y="1102"/>
                    <a:pt x="1502" y="1669"/>
                    <a:pt x="2102" y="2269"/>
                  </a:cubicBezTo>
                  <a:cubicBezTo>
                    <a:pt x="2702" y="2870"/>
                    <a:pt x="3236" y="3437"/>
                    <a:pt x="3670" y="3804"/>
                  </a:cubicBezTo>
                  <a:cubicBezTo>
                    <a:pt x="3870" y="4037"/>
                    <a:pt x="4103" y="4237"/>
                    <a:pt x="4337" y="4404"/>
                  </a:cubicBezTo>
                  <a:cubicBezTo>
                    <a:pt x="4170" y="4137"/>
                    <a:pt x="4003" y="3904"/>
                    <a:pt x="3770" y="3703"/>
                  </a:cubicBezTo>
                  <a:cubicBezTo>
                    <a:pt x="3403" y="3303"/>
                    <a:pt x="2869" y="2736"/>
                    <a:pt x="2269" y="2136"/>
                  </a:cubicBezTo>
                  <a:cubicBezTo>
                    <a:pt x="1668" y="1535"/>
                    <a:pt x="1101" y="968"/>
                    <a:pt x="701" y="601"/>
                  </a:cubicBezTo>
                  <a:cubicBezTo>
                    <a:pt x="501" y="368"/>
                    <a:pt x="267" y="168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366;p33">
              <a:extLst>
                <a:ext uri="{FF2B5EF4-FFF2-40B4-BE49-F238E27FC236}">
                  <a16:creationId xmlns:a16="http://schemas.microsoft.com/office/drawing/2014/main" xmlns="" id="{E0ABEEBE-4D23-4125-BC8C-9FF2DEEAE067}"/>
                </a:ext>
              </a:extLst>
            </p:cNvPr>
            <p:cNvSpPr/>
            <p:nvPr/>
          </p:nvSpPr>
          <p:spPr>
            <a:xfrm>
              <a:off x="5130500" y="871900"/>
              <a:ext cx="607950" cy="633800"/>
            </a:xfrm>
            <a:custGeom>
              <a:avLst/>
              <a:gdLst/>
              <a:ahLst/>
              <a:cxnLst/>
              <a:rect l="l" t="t" r="r" b="b"/>
              <a:pathLst>
                <a:path w="24318" h="25352" extrusionOk="0">
                  <a:moveTo>
                    <a:pt x="1" y="0"/>
                  </a:moveTo>
                  <a:lnTo>
                    <a:pt x="1" y="67"/>
                  </a:lnTo>
                  <a:lnTo>
                    <a:pt x="1" y="25252"/>
                  </a:lnTo>
                  <a:lnTo>
                    <a:pt x="1" y="25352"/>
                  </a:lnTo>
                  <a:lnTo>
                    <a:pt x="167" y="25352"/>
                  </a:lnTo>
                  <a:lnTo>
                    <a:pt x="17680" y="25285"/>
                  </a:lnTo>
                  <a:lnTo>
                    <a:pt x="22550" y="25252"/>
                  </a:lnTo>
                  <a:lnTo>
                    <a:pt x="17613" y="25252"/>
                  </a:lnTo>
                  <a:lnTo>
                    <a:pt x="234" y="25186"/>
                  </a:lnTo>
                  <a:lnTo>
                    <a:pt x="234" y="25186"/>
                  </a:lnTo>
                  <a:lnTo>
                    <a:pt x="234" y="201"/>
                  </a:lnTo>
                  <a:lnTo>
                    <a:pt x="24151" y="201"/>
                  </a:lnTo>
                  <a:cubicBezTo>
                    <a:pt x="24151" y="7695"/>
                    <a:pt x="24184" y="13930"/>
                    <a:pt x="24184" y="18347"/>
                  </a:cubicBezTo>
                  <a:cubicBezTo>
                    <a:pt x="24218" y="20549"/>
                    <a:pt x="24218" y="22283"/>
                    <a:pt x="24218" y="23484"/>
                  </a:cubicBezTo>
                  <a:lnTo>
                    <a:pt x="24218" y="24818"/>
                  </a:lnTo>
                  <a:lnTo>
                    <a:pt x="24218" y="25185"/>
                  </a:lnTo>
                  <a:lnTo>
                    <a:pt x="24218" y="25319"/>
                  </a:lnTo>
                  <a:cubicBezTo>
                    <a:pt x="24218" y="25252"/>
                    <a:pt x="24218" y="25219"/>
                    <a:pt x="24251" y="25185"/>
                  </a:cubicBezTo>
                  <a:lnTo>
                    <a:pt x="24251" y="24818"/>
                  </a:lnTo>
                  <a:lnTo>
                    <a:pt x="24251" y="23484"/>
                  </a:lnTo>
                  <a:cubicBezTo>
                    <a:pt x="24251" y="22316"/>
                    <a:pt x="24251" y="20582"/>
                    <a:pt x="24251" y="18380"/>
                  </a:cubicBezTo>
                  <a:cubicBezTo>
                    <a:pt x="24285" y="13944"/>
                    <a:pt x="24318" y="7639"/>
                    <a:pt x="24318" y="101"/>
                  </a:cubicBezTo>
                  <a:lnTo>
                    <a:pt x="243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367;p33">
              <a:extLst>
                <a:ext uri="{FF2B5EF4-FFF2-40B4-BE49-F238E27FC236}">
                  <a16:creationId xmlns:a16="http://schemas.microsoft.com/office/drawing/2014/main" xmlns="" id="{073BB2A1-4455-44D5-8CDF-C73EB3F9B248}"/>
                </a:ext>
              </a:extLst>
            </p:cNvPr>
            <p:cNvSpPr/>
            <p:nvPr/>
          </p:nvSpPr>
          <p:spPr>
            <a:xfrm>
              <a:off x="5334825" y="1088725"/>
              <a:ext cx="201000" cy="201825"/>
            </a:xfrm>
            <a:custGeom>
              <a:avLst/>
              <a:gdLst/>
              <a:ahLst/>
              <a:cxnLst/>
              <a:rect l="l" t="t" r="r" b="b"/>
              <a:pathLst>
                <a:path w="8040" h="8073" extrusionOk="0">
                  <a:moveTo>
                    <a:pt x="0" y="0"/>
                  </a:moveTo>
                  <a:lnTo>
                    <a:pt x="0" y="8073"/>
                  </a:lnTo>
                  <a:lnTo>
                    <a:pt x="8039" y="8073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368;p33">
              <a:extLst>
                <a:ext uri="{FF2B5EF4-FFF2-40B4-BE49-F238E27FC236}">
                  <a16:creationId xmlns:a16="http://schemas.microsoft.com/office/drawing/2014/main" xmlns="" id="{0A5AF6D5-39B0-479D-B576-51AF1F3787DB}"/>
                </a:ext>
              </a:extLst>
            </p:cNvPr>
            <p:cNvSpPr/>
            <p:nvPr/>
          </p:nvSpPr>
          <p:spPr>
            <a:xfrm>
              <a:off x="4084750" y="580025"/>
              <a:ext cx="601300" cy="627150"/>
            </a:xfrm>
            <a:custGeom>
              <a:avLst/>
              <a:gdLst/>
              <a:ahLst/>
              <a:cxnLst/>
              <a:rect l="l" t="t" r="r" b="b"/>
              <a:pathLst>
                <a:path w="24052" h="25086" extrusionOk="0">
                  <a:moveTo>
                    <a:pt x="1" y="0"/>
                  </a:moveTo>
                  <a:lnTo>
                    <a:pt x="1" y="25085"/>
                  </a:lnTo>
                  <a:lnTo>
                    <a:pt x="24051" y="25085"/>
                  </a:lnTo>
                  <a:lnTo>
                    <a:pt x="2405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369;p33">
              <a:extLst>
                <a:ext uri="{FF2B5EF4-FFF2-40B4-BE49-F238E27FC236}">
                  <a16:creationId xmlns:a16="http://schemas.microsoft.com/office/drawing/2014/main" xmlns="" id="{186AE248-104D-49E1-A459-6B44B0707855}"/>
                </a:ext>
              </a:extLst>
            </p:cNvPr>
            <p:cNvSpPr/>
            <p:nvPr/>
          </p:nvSpPr>
          <p:spPr>
            <a:xfrm>
              <a:off x="4043900" y="580025"/>
              <a:ext cx="601275" cy="627150"/>
            </a:xfrm>
            <a:custGeom>
              <a:avLst/>
              <a:gdLst/>
              <a:ahLst/>
              <a:cxnLst/>
              <a:rect l="l" t="t" r="r" b="b"/>
              <a:pathLst>
                <a:path w="24051" h="25086" extrusionOk="0">
                  <a:moveTo>
                    <a:pt x="0" y="0"/>
                  </a:moveTo>
                  <a:lnTo>
                    <a:pt x="0" y="25085"/>
                  </a:lnTo>
                  <a:lnTo>
                    <a:pt x="24051" y="25085"/>
                  </a:lnTo>
                  <a:lnTo>
                    <a:pt x="2405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370;p33">
              <a:extLst>
                <a:ext uri="{FF2B5EF4-FFF2-40B4-BE49-F238E27FC236}">
                  <a16:creationId xmlns:a16="http://schemas.microsoft.com/office/drawing/2014/main" xmlns="" id="{D182D6FB-2B0F-4B08-9C04-A0028BF4A738}"/>
                </a:ext>
              </a:extLst>
            </p:cNvPr>
            <p:cNvSpPr/>
            <p:nvPr/>
          </p:nvSpPr>
          <p:spPr>
            <a:xfrm>
              <a:off x="4043900" y="580025"/>
              <a:ext cx="601275" cy="627975"/>
            </a:xfrm>
            <a:custGeom>
              <a:avLst/>
              <a:gdLst/>
              <a:ahLst/>
              <a:cxnLst/>
              <a:rect l="l" t="t" r="r" b="b"/>
              <a:pathLst>
                <a:path w="24051" h="25119" extrusionOk="0">
                  <a:moveTo>
                    <a:pt x="0" y="0"/>
                  </a:moveTo>
                  <a:lnTo>
                    <a:pt x="0" y="25118"/>
                  </a:lnTo>
                  <a:lnTo>
                    <a:pt x="34" y="34"/>
                  </a:lnTo>
                  <a:lnTo>
                    <a:pt x="24051" y="34"/>
                  </a:lnTo>
                  <a:lnTo>
                    <a:pt x="2405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371;p33">
              <a:extLst>
                <a:ext uri="{FF2B5EF4-FFF2-40B4-BE49-F238E27FC236}">
                  <a16:creationId xmlns:a16="http://schemas.microsoft.com/office/drawing/2014/main" xmlns="" id="{F48E5295-6D6F-4ABF-A80B-4CBB16E2F073}"/>
                </a:ext>
              </a:extLst>
            </p:cNvPr>
            <p:cNvSpPr/>
            <p:nvPr/>
          </p:nvSpPr>
          <p:spPr>
            <a:xfrm>
              <a:off x="4124775" y="664250"/>
              <a:ext cx="439525" cy="458675"/>
            </a:xfrm>
            <a:custGeom>
              <a:avLst/>
              <a:gdLst/>
              <a:ahLst/>
              <a:cxnLst/>
              <a:rect l="l" t="t" r="r" b="b"/>
              <a:pathLst>
                <a:path w="17581" h="18347" extrusionOk="0">
                  <a:moveTo>
                    <a:pt x="1" y="1"/>
                  </a:moveTo>
                  <a:lnTo>
                    <a:pt x="1" y="18347"/>
                  </a:lnTo>
                  <a:lnTo>
                    <a:pt x="17580" y="18347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372;p33">
              <a:extLst>
                <a:ext uri="{FF2B5EF4-FFF2-40B4-BE49-F238E27FC236}">
                  <a16:creationId xmlns:a16="http://schemas.microsoft.com/office/drawing/2014/main" xmlns="" id="{EA58D0EB-3243-47DB-9C34-775BA84D76CC}"/>
                </a:ext>
              </a:extLst>
            </p:cNvPr>
            <p:cNvSpPr/>
            <p:nvPr/>
          </p:nvSpPr>
          <p:spPr>
            <a:xfrm>
              <a:off x="4044725" y="1125425"/>
              <a:ext cx="80075" cy="79250"/>
            </a:xfrm>
            <a:custGeom>
              <a:avLst/>
              <a:gdLst/>
              <a:ahLst/>
              <a:cxnLst/>
              <a:rect l="l" t="t" r="r" b="b"/>
              <a:pathLst>
                <a:path w="3203" h="3170" extrusionOk="0">
                  <a:moveTo>
                    <a:pt x="3203" y="0"/>
                  </a:moveTo>
                  <a:lnTo>
                    <a:pt x="3203" y="0"/>
                  </a:lnTo>
                  <a:cubicBezTo>
                    <a:pt x="3036" y="134"/>
                    <a:pt x="2869" y="267"/>
                    <a:pt x="2702" y="434"/>
                  </a:cubicBezTo>
                  <a:cubicBezTo>
                    <a:pt x="2402" y="701"/>
                    <a:pt x="2002" y="1101"/>
                    <a:pt x="1568" y="1535"/>
                  </a:cubicBezTo>
                  <a:cubicBezTo>
                    <a:pt x="1101" y="1968"/>
                    <a:pt x="701" y="2368"/>
                    <a:pt x="434" y="2669"/>
                  </a:cubicBezTo>
                  <a:cubicBezTo>
                    <a:pt x="267" y="2802"/>
                    <a:pt x="134" y="2969"/>
                    <a:pt x="1" y="3169"/>
                  </a:cubicBezTo>
                  <a:cubicBezTo>
                    <a:pt x="201" y="3036"/>
                    <a:pt x="367" y="2902"/>
                    <a:pt x="534" y="2735"/>
                  </a:cubicBezTo>
                  <a:cubicBezTo>
                    <a:pt x="834" y="2469"/>
                    <a:pt x="1235" y="2068"/>
                    <a:pt x="1668" y="1635"/>
                  </a:cubicBezTo>
                  <a:cubicBezTo>
                    <a:pt x="2102" y="1201"/>
                    <a:pt x="2502" y="801"/>
                    <a:pt x="2803" y="500"/>
                  </a:cubicBezTo>
                  <a:cubicBezTo>
                    <a:pt x="2936" y="367"/>
                    <a:pt x="3103" y="200"/>
                    <a:pt x="320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373;p33">
              <a:extLst>
                <a:ext uri="{FF2B5EF4-FFF2-40B4-BE49-F238E27FC236}">
                  <a16:creationId xmlns:a16="http://schemas.microsoft.com/office/drawing/2014/main" xmlns="" id="{454F80E2-1A08-42B5-AC5A-98479D05D115}"/>
                </a:ext>
              </a:extLst>
            </p:cNvPr>
            <p:cNvSpPr/>
            <p:nvPr/>
          </p:nvSpPr>
          <p:spPr>
            <a:xfrm>
              <a:off x="4564275" y="1124575"/>
              <a:ext cx="79225" cy="79250"/>
            </a:xfrm>
            <a:custGeom>
              <a:avLst/>
              <a:gdLst/>
              <a:ahLst/>
              <a:cxnLst/>
              <a:rect l="l" t="t" r="r" b="b"/>
              <a:pathLst>
                <a:path w="3169" h="3170" extrusionOk="0">
                  <a:moveTo>
                    <a:pt x="0" y="1"/>
                  </a:moveTo>
                  <a:cubicBezTo>
                    <a:pt x="133" y="168"/>
                    <a:pt x="267" y="334"/>
                    <a:pt x="434" y="501"/>
                  </a:cubicBezTo>
                  <a:cubicBezTo>
                    <a:pt x="701" y="801"/>
                    <a:pt x="1067" y="1202"/>
                    <a:pt x="1534" y="1635"/>
                  </a:cubicBezTo>
                  <a:cubicBezTo>
                    <a:pt x="1968" y="2069"/>
                    <a:pt x="2368" y="2469"/>
                    <a:pt x="2669" y="2769"/>
                  </a:cubicBezTo>
                  <a:cubicBezTo>
                    <a:pt x="2802" y="2903"/>
                    <a:pt x="2969" y="3070"/>
                    <a:pt x="3169" y="3170"/>
                  </a:cubicBezTo>
                  <a:cubicBezTo>
                    <a:pt x="3036" y="3003"/>
                    <a:pt x="2902" y="2803"/>
                    <a:pt x="2735" y="2669"/>
                  </a:cubicBezTo>
                  <a:cubicBezTo>
                    <a:pt x="2468" y="2369"/>
                    <a:pt x="2068" y="1969"/>
                    <a:pt x="1635" y="1535"/>
                  </a:cubicBezTo>
                  <a:cubicBezTo>
                    <a:pt x="1201" y="1068"/>
                    <a:pt x="801" y="668"/>
                    <a:pt x="500" y="401"/>
                  </a:cubicBezTo>
                  <a:cubicBezTo>
                    <a:pt x="367" y="234"/>
                    <a:pt x="200" y="101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374;p33">
              <a:extLst>
                <a:ext uri="{FF2B5EF4-FFF2-40B4-BE49-F238E27FC236}">
                  <a16:creationId xmlns:a16="http://schemas.microsoft.com/office/drawing/2014/main" xmlns="" id="{BEC2BFE6-908B-4D0A-B266-FA7218453B7E}"/>
                </a:ext>
              </a:extLst>
            </p:cNvPr>
            <p:cNvSpPr/>
            <p:nvPr/>
          </p:nvSpPr>
          <p:spPr>
            <a:xfrm>
              <a:off x="4563425" y="586700"/>
              <a:ext cx="79250" cy="79250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3170" y="0"/>
                  </a:moveTo>
                  <a:cubicBezTo>
                    <a:pt x="3003" y="100"/>
                    <a:pt x="2836" y="267"/>
                    <a:pt x="2669" y="434"/>
                  </a:cubicBezTo>
                  <a:cubicBezTo>
                    <a:pt x="2369" y="667"/>
                    <a:pt x="1969" y="1068"/>
                    <a:pt x="1535" y="1501"/>
                  </a:cubicBezTo>
                  <a:cubicBezTo>
                    <a:pt x="1101" y="1935"/>
                    <a:pt x="701" y="2369"/>
                    <a:pt x="401" y="2636"/>
                  </a:cubicBezTo>
                  <a:cubicBezTo>
                    <a:pt x="234" y="2802"/>
                    <a:pt x="101" y="2969"/>
                    <a:pt x="1" y="3169"/>
                  </a:cubicBezTo>
                  <a:cubicBezTo>
                    <a:pt x="167" y="3036"/>
                    <a:pt x="334" y="2902"/>
                    <a:pt x="501" y="2736"/>
                  </a:cubicBezTo>
                  <a:cubicBezTo>
                    <a:pt x="801" y="2469"/>
                    <a:pt x="1202" y="2068"/>
                    <a:pt x="1635" y="1635"/>
                  </a:cubicBezTo>
                  <a:cubicBezTo>
                    <a:pt x="2102" y="1201"/>
                    <a:pt x="2469" y="801"/>
                    <a:pt x="2769" y="501"/>
                  </a:cubicBezTo>
                  <a:cubicBezTo>
                    <a:pt x="2936" y="367"/>
                    <a:pt x="3070" y="200"/>
                    <a:pt x="31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375;p33">
              <a:extLst>
                <a:ext uri="{FF2B5EF4-FFF2-40B4-BE49-F238E27FC236}">
                  <a16:creationId xmlns:a16="http://schemas.microsoft.com/office/drawing/2014/main" xmlns="" id="{048B560E-5F93-4632-8864-DFA54AD7864F}"/>
                </a:ext>
              </a:extLst>
            </p:cNvPr>
            <p:cNvSpPr/>
            <p:nvPr/>
          </p:nvSpPr>
          <p:spPr>
            <a:xfrm>
              <a:off x="4044725" y="586700"/>
              <a:ext cx="79250" cy="80075"/>
            </a:xfrm>
            <a:custGeom>
              <a:avLst/>
              <a:gdLst/>
              <a:ahLst/>
              <a:cxnLst/>
              <a:rect l="l" t="t" r="r" b="b"/>
              <a:pathLst>
                <a:path w="3170" h="3203" extrusionOk="0">
                  <a:moveTo>
                    <a:pt x="1" y="0"/>
                  </a:moveTo>
                  <a:lnTo>
                    <a:pt x="1" y="0"/>
                  </a:lnTo>
                  <a:cubicBezTo>
                    <a:pt x="134" y="200"/>
                    <a:pt x="267" y="367"/>
                    <a:pt x="434" y="534"/>
                  </a:cubicBezTo>
                  <a:cubicBezTo>
                    <a:pt x="701" y="834"/>
                    <a:pt x="1101" y="1235"/>
                    <a:pt x="1535" y="1668"/>
                  </a:cubicBezTo>
                  <a:cubicBezTo>
                    <a:pt x="1969" y="2102"/>
                    <a:pt x="2369" y="2502"/>
                    <a:pt x="2669" y="2802"/>
                  </a:cubicBezTo>
                  <a:cubicBezTo>
                    <a:pt x="2803" y="2936"/>
                    <a:pt x="2969" y="3103"/>
                    <a:pt x="3169" y="3203"/>
                  </a:cubicBezTo>
                  <a:cubicBezTo>
                    <a:pt x="3036" y="3036"/>
                    <a:pt x="2903" y="2836"/>
                    <a:pt x="2736" y="2702"/>
                  </a:cubicBezTo>
                  <a:cubicBezTo>
                    <a:pt x="2469" y="2369"/>
                    <a:pt x="2069" y="2002"/>
                    <a:pt x="1635" y="1535"/>
                  </a:cubicBezTo>
                  <a:cubicBezTo>
                    <a:pt x="1201" y="1101"/>
                    <a:pt x="801" y="701"/>
                    <a:pt x="501" y="434"/>
                  </a:cubicBezTo>
                  <a:cubicBezTo>
                    <a:pt x="367" y="267"/>
                    <a:pt x="201" y="134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376;p33">
              <a:extLst>
                <a:ext uri="{FF2B5EF4-FFF2-40B4-BE49-F238E27FC236}">
                  <a16:creationId xmlns:a16="http://schemas.microsoft.com/office/drawing/2014/main" xmlns="" id="{270E669E-3372-4CE5-A1FA-FAFDA71BDDE4}"/>
                </a:ext>
              </a:extLst>
            </p:cNvPr>
            <p:cNvSpPr/>
            <p:nvPr/>
          </p:nvSpPr>
          <p:spPr>
            <a:xfrm>
              <a:off x="4123125" y="662575"/>
              <a:ext cx="442000" cy="462025"/>
            </a:xfrm>
            <a:custGeom>
              <a:avLst/>
              <a:gdLst/>
              <a:ahLst/>
              <a:cxnLst/>
              <a:rect l="l" t="t" r="r" b="b"/>
              <a:pathLst>
                <a:path w="17680" h="18481" extrusionOk="0">
                  <a:moveTo>
                    <a:pt x="0" y="1"/>
                  </a:moveTo>
                  <a:lnTo>
                    <a:pt x="0" y="68"/>
                  </a:lnTo>
                  <a:lnTo>
                    <a:pt x="0" y="18414"/>
                  </a:lnTo>
                  <a:lnTo>
                    <a:pt x="0" y="18481"/>
                  </a:lnTo>
                  <a:lnTo>
                    <a:pt x="67" y="18481"/>
                  </a:lnTo>
                  <a:lnTo>
                    <a:pt x="12876" y="18347"/>
                  </a:lnTo>
                  <a:lnTo>
                    <a:pt x="12843" y="18347"/>
                  </a:lnTo>
                  <a:lnTo>
                    <a:pt x="200" y="18314"/>
                  </a:lnTo>
                  <a:lnTo>
                    <a:pt x="200" y="18314"/>
                  </a:lnTo>
                  <a:lnTo>
                    <a:pt x="200" y="134"/>
                  </a:lnTo>
                  <a:lnTo>
                    <a:pt x="17579" y="134"/>
                  </a:lnTo>
                  <a:cubicBezTo>
                    <a:pt x="17580" y="5575"/>
                    <a:pt x="17613" y="10121"/>
                    <a:pt x="17613" y="13310"/>
                  </a:cubicBezTo>
                  <a:lnTo>
                    <a:pt x="17613" y="17080"/>
                  </a:lnTo>
                  <a:cubicBezTo>
                    <a:pt x="17646" y="16212"/>
                    <a:pt x="17646" y="14945"/>
                    <a:pt x="17646" y="13344"/>
                  </a:cubicBezTo>
                  <a:cubicBezTo>
                    <a:pt x="17646" y="10141"/>
                    <a:pt x="17679" y="5538"/>
                    <a:pt x="17679" y="68"/>
                  </a:cubicBezTo>
                  <a:lnTo>
                    <a:pt x="1767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377;p33">
              <a:extLst>
                <a:ext uri="{FF2B5EF4-FFF2-40B4-BE49-F238E27FC236}">
                  <a16:creationId xmlns:a16="http://schemas.microsoft.com/office/drawing/2014/main" xmlns="" id="{3FDE0EA4-F6CB-4CDA-8690-FA89E9BD3B09}"/>
                </a:ext>
              </a:extLst>
            </p:cNvPr>
            <p:cNvSpPr/>
            <p:nvPr/>
          </p:nvSpPr>
          <p:spPr>
            <a:xfrm>
              <a:off x="4271550" y="820200"/>
              <a:ext cx="146800" cy="146800"/>
            </a:xfrm>
            <a:custGeom>
              <a:avLst/>
              <a:gdLst/>
              <a:ahLst/>
              <a:cxnLst/>
              <a:rect l="l" t="t" r="r" b="b"/>
              <a:pathLst>
                <a:path w="5872" h="5872" extrusionOk="0">
                  <a:moveTo>
                    <a:pt x="1" y="0"/>
                  </a:moveTo>
                  <a:lnTo>
                    <a:pt x="1" y="5871"/>
                  </a:lnTo>
                  <a:lnTo>
                    <a:pt x="5872" y="5871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8;p33">
              <a:extLst>
                <a:ext uri="{FF2B5EF4-FFF2-40B4-BE49-F238E27FC236}">
                  <a16:creationId xmlns:a16="http://schemas.microsoft.com/office/drawing/2014/main" xmlns="" id="{54F05EE5-C28F-4E94-A3C5-07006C21816B}"/>
                </a:ext>
              </a:extLst>
            </p:cNvPr>
            <p:cNvSpPr/>
            <p:nvPr/>
          </p:nvSpPr>
          <p:spPr>
            <a:xfrm>
              <a:off x="5883550" y="4159100"/>
              <a:ext cx="357775" cy="216825"/>
            </a:xfrm>
            <a:custGeom>
              <a:avLst/>
              <a:gdLst/>
              <a:ahLst/>
              <a:cxnLst/>
              <a:rect l="l" t="t" r="r" b="b"/>
              <a:pathLst>
                <a:path w="14311" h="8673" extrusionOk="0">
                  <a:moveTo>
                    <a:pt x="7391" y="0"/>
                  </a:moveTo>
                  <a:cubicBezTo>
                    <a:pt x="5773" y="0"/>
                    <a:pt x="4164" y="304"/>
                    <a:pt x="2735" y="1041"/>
                  </a:cubicBezTo>
                  <a:cubicBezTo>
                    <a:pt x="1434" y="1708"/>
                    <a:pt x="567" y="2942"/>
                    <a:pt x="300" y="4376"/>
                  </a:cubicBezTo>
                  <a:cubicBezTo>
                    <a:pt x="0" y="5377"/>
                    <a:pt x="134" y="6478"/>
                    <a:pt x="601" y="7412"/>
                  </a:cubicBezTo>
                  <a:cubicBezTo>
                    <a:pt x="1032" y="8141"/>
                    <a:pt x="1835" y="8673"/>
                    <a:pt x="2674" y="8673"/>
                  </a:cubicBezTo>
                  <a:cubicBezTo>
                    <a:pt x="2872" y="8673"/>
                    <a:pt x="3072" y="8643"/>
                    <a:pt x="3269" y="8579"/>
                  </a:cubicBezTo>
                  <a:cubicBezTo>
                    <a:pt x="4270" y="8279"/>
                    <a:pt x="4870" y="7212"/>
                    <a:pt x="5704" y="6545"/>
                  </a:cubicBezTo>
                  <a:cubicBezTo>
                    <a:pt x="6618" y="5859"/>
                    <a:pt x="7765" y="5730"/>
                    <a:pt x="8951" y="5730"/>
                  </a:cubicBezTo>
                  <a:cubicBezTo>
                    <a:pt x="9670" y="5730"/>
                    <a:pt x="10403" y="5777"/>
                    <a:pt x="11108" y="5777"/>
                  </a:cubicBezTo>
                  <a:cubicBezTo>
                    <a:pt x="11195" y="5781"/>
                    <a:pt x="11283" y="5783"/>
                    <a:pt x="11372" y="5783"/>
                  </a:cubicBezTo>
                  <a:cubicBezTo>
                    <a:pt x="12062" y="5783"/>
                    <a:pt x="12777" y="5658"/>
                    <a:pt x="13310" y="5244"/>
                  </a:cubicBezTo>
                  <a:cubicBezTo>
                    <a:pt x="14310" y="4410"/>
                    <a:pt x="14144" y="2709"/>
                    <a:pt x="13276" y="1741"/>
                  </a:cubicBezTo>
                  <a:cubicBezTo>
                    <a:pt x="12409" y="774"/>
                    <a:pt x="11075" y="407"/>
                    <a:pt x="9774" y="207"/>
                  </a:cubicBezTo>
                  <a:cubicBezTo>
                    <a:pt x="8991" y="74"/>
                    <a:pt x="8190" y="0"/>
                    <a:pt x="739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379;p33">
              <a:extLst>
                <a:ext uri="{FF2B5EF4-FFF2-40B4-BE49-F238E27FC236}">
                  <a16:creationId xmlns:a16="http://schemas.microsoft.com/office/drawing/2014/main" xmlns="" id="{1F581530-F8BB-46C4-85D4-219813D10F78}"/>
                </a:ext>
              </a:extLst>
            </p:cNvPr>
            <p:cNvSpPr/>
            <p:nvPr/>
          </p:nvSpPr>
          <p:spPr>
            <a:xfrm>
              <a:off x="5797650" y="3461275"/>
              <a:ext cx="262700" cy="516625"/>
            </a:xfrm>
            <a:custGeom>
              <a:avLst/>
              <a:gdLst/>
              <a:ahLst/>
              <a:cxnLst/>
              <a:rect l="l" t="t" r="r" b="b"/>
              <a:pathLst>
                <a:path w="10508" h="20665" extrusionOk="0">
                  <a:moveTo>
                    <a:pt x="5932" y="1"/>
                  </a:moveTo>
                  <a:cubicBezTo>
                    <a:pt x="5722" y="1"/>
                    <a:pt x="5512" y="22"/>
                    <a:pt x="5304" y="66"/>
                  </a:cubicBezTo>
                  <a:cubicBezTo>
                    <a:pt x="4003" y="400"/>
                    <a:pt x="3203" y="1667"/>
                    <a:pt x="2636" y="2868"/>
                  </a:cubicBezTo>
                  <a:cubicBezTo>
                    <a:pt x="934" y="6404"/>
                    <a:pt x="34" y="10274"/>
                    <a:pt x="0" y="14210"/>
                  </a:cubicBezTo>
                  <a:cubicBezTo>
                    <a:pt x="0" y="16044"/>
                    <a:pt x="234" y="17979"/>
                    <a:pt x="1268" y="19480"/>
                  </a:cubicBezTo>
                  <a:cubicBezTo>
                    <a:pt x="1862" y="20334"/>
                    <a:pt x="2714" y="20665"/>
                    <a:pt x="3578" y="20665"/>
                  </a:cubicBezTo>
                  <a:cubicBezTo>
                    <a:pt x="4606" y="20665"/>
                    <a:pt x="5652" y="20196"/>
                    <a:pt x="6305" y="19580"/>
                  </a:cubicBezTo>
                  <a:cubicBezTo>
                    <a:pt x="7472" y="18446"/>
                    <a:pt x="7973" y="16778"/>
                    <a:pt x="8440" y="15177"/>
                  </a:cubicBezTo>
                  <a:cubicBezTo>
                    <a:pt x="9474" y="11575"/>
                    <a:pt x="10508" y="7772"/>
                    <a:pt x="9741" y="4103"/>
                  </a:cubicBezTo>
                  <a:cubicBezTo>
                    <a:pt x="9574" y="3002"/>
                    <a:pt x="9073" y="1934"/>
                    <a:pt x="8340" y="1100"/>
                  </a:cubicBezTo>
                  <a:cubicBezTo>
                    <a:pt x="7717" y="397"/>
                    <a:pt x="6832" y="1"/>
                    <a:pt x="593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380;p33">
              <a:extLst>
                <a:ext uri="{FF2B5EF4-FFF2-40B4-BE49-F238E27FC236}">
                  <a16:creationId xmlns:a16="http://schemas.microsoft.com/office/drawing/2014/main" xmlns="" id="{19A745B2-F486-40B0-A666-519E0257672E}"/>
                </a:ext>
              </a:extLst>
            </p:cNvPr>
            <p:cNvSpPr/>
            <p:nvPr/>
          </p:nvSpPr>
          <p:spPr>
            <a:xfrm>
              <a:off x="5350650" y="3612100"/>
              <a:ext cx="430300" cy="427325"/>
            </a:xfrm>
            <a:custGeom>
              <a:avLst/>
              <a:gdLst/>
              <a:ahLst/>
              <a:cxnLst/>
              <a:rect l="l" t="t" r="r" b="b"/>
              <a:pathLst>
                <a:path w="17212" h="17093" extrusionOk="0">
                  <a:moveTo>
                    <a:pt x="3454" y="0"/>
                  </a:moveTo>
                  <a:cubicBezTo>
                    <a:pt x="3370" y="0"/>
                    <a:pt x="3287" y="2"/>
                    <a:pt x="3203" y="4"/>
                  </a:cubicBezTo>
                  <a:cubicBezTo>
                    <a:pt x="2169" y="71"/>
                    <a:pt x="1235" y="638"/>
                    <a:pt x="701" y="1539"/>
                  </a:cubicBezTo>
                  <a:cubicBezTo>
                    <a:pt x="1" y="2873"/>
                    <a:pt x="668" y="4474"/>
                    <a:pt x="1402" y="5808"/>
                  </a:cubicBezTo>
                  <a:cubicBezTo>
                    <a:pt x="2669" y="8143"/>
                    <a:pt x="4137" y="10378"/>
                    <a:pt x="5772" y="12480"/>
                  </a:cubicBezTo>
                  <a:cubicBezTo>
                    <a:pt x="7073" y="14181"/>
                    <a:pt x="8574" y="15849"/>
                    <a:pt x="10575" y="16616"/>
                  </a:cubicBezTo>
                  <a:cubicBezTo>
                    <a:pt x="11379" y="16925"/>
                    <a:pt x="12195" y="17093"/>
                    <a:pt x="12951" y="17093"/>
                  </a:cubicBezTo>
                  <a:cubicBezTo>
                    <a:pt x="14077" y="17093"/>
                    <a:pt x="15074" y="16720"/>
                    <a:pt x="15712" y="15882"/>
                  </a:cubicBezTo>
                  <a:lnTo>
                    <a:pt x="15712" y="15882"/>
                  </a:lnTo>
                  <a:lnTo>
                    <a:pt x="15523" y="16103"/>
                  </a:lnTo>
                  <a:lnTo>
                    <a:pt x="15523" y="16103"/>
                  </a:lnTo>
                  <a:cubicBezTo>
                    <a:pt x="16948" y="14436"/>
                    <a:pt x="17212" y="11941"/>
                    <a:pt x="16579" y="9845"/>
                  </a:cubicBezTo>
                  <a:cubicBezTo>
                    <a:pt x="15946" y="7743"/>
                    <a:pt x="14511" y="5909"/>
                    <a:pt x="12877" y="4441"/>
                  </a:cubicBezTo>
                  <a:cubicBezTo>
                    <a:pt x="10909" y="2706"/>
                    <a:pt x="8640" y="1372"/>
                    <a:pt x="6205" y="505"/>
                  </a:cubicBezTo>
                  <a:cubicBezTo>
                    <a:pt x="5319" y="168"/>
                    <a:pt x="4376" y="0"/>
                    <a:pt x="345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381;p33">
              <a:extLst>
                <a:ext uri="{FF2B5EF4-FFF2-40B4-BE49-F238E27FC236}">
                  <a16:creationId xmlns:a16="http://schemas.microsoft.com/office/drawing/2014/main" xmlns="" id="{0A3B81A4-FEA5-464D-944B-4BB1B44167B3}"/>
                </a:ext>
              </a:extLst>
            </p:cNvPr>
            <p:cNvSpPr/>
            <p:nvPr/>
          </p:nvSpPr>
          <p:spPr>
            <a:xfrm>
              <a:off x="5825175" y="4224500"/>
              <a:ext cx="246025" cy="430975"/>
            </a:xfrm>
            <a:custGeom>
              <a:avLst/>
              <a:gdLst/>
              <a:ahLst/>
              <a:cxnLst/>
              <a:rect l="l" t="t" r="r" b="b"/>
              <a:pathLst>
                <a:path w="9841" h="17239" extrusionOk="0">
                  <a:moveTo>
                    <a:pt x="9419" y="1"/>
                  </a:moveTo>
                  <a:cubicBezTo>
                    <a:pt x="9273" y="1"/>
                    <a:pt x="9123" y="9"/>
                    <a:pt x="8973" y="26"/>
                  </a:cubicBezTo>
                  <a:cubicBezTo>
                    <a:pt x="8206" y="93"/>
                    <a:pt x="7405" y="293"/>
                    <a:pt x="6705" y="626"/>
                  </a:cubicBezTo>
                  <a:cubicBezTo>
                    <a:pt x="5637" y="1127"/>
                    <a:pt x="4703" y="1860"/>
                    <a:pt x="3970" y="2794"/>
                  </a:cubicBezTo>
                  <a:cubicBezTo>
                    <a:pt x="3069" y="3895"/>
                    <a:pt x="2335" y="5163"/>
                    <a:pt x="1835" y="6497"/>
                  </a:cubicBezTo>
                  <a:cubicBezTo>
                    <a:pt x="1268" y="7831"/>
                    <a:pt x="867" y="9199"/>
                    <a:pt x="567" y="10600"/>
                  </a:cubicBezTo>
                  <a:cubicBezTo>
                    <a:pt x="334" y="11734"/>
                    <a:pt x="200" y="12868"/>
                    <a:pt x="100" y="14036"/>
                  </a:cubicBezTo>
                  <a:cubicBezTo>
                    <a:pt x="33" y="15037"/>
                    <a:pt x="0" y="15837"/>
                    <a:pt x="0" y="16371"/>
                  </a:cubicBezTo>
                  <a:cubicBezTo>
                    <a:pt x="0" y="16671"/>
                    <a:pt x="0" y="16938"/>
                    <a:pt x="67" y="17238"/>
                  </a:cubicBezTo>
                  <a:cubicBezTo>
                    <a:pt x="133" y="16938"/>
                    <a:pt x="167" y="16671"/>
                    <a:pt x="167" y="16404"/>
                  </a:cubicBezTo>
                  <a:cubicBezTo>
                    <a:pt x="234" y="15770"/>
                    <a:pt x="300" y="15003"/>
                    <a:pt x="400" y="14069"/>
                  </a:cubicBezTo>
                  <a:cubicBezTo>
                    <a:pt x="500" y="12902"/>
                    <a:pt x="701" y="11768"/>
                    <a:pt x="934" y="10667"/>
                  </a:cubicBezTo>
                  <a:cubicBezTo>
                    <a:pt x="1234" y="9266"/>
                    <a:pt x="1635" y="7931"/>
                    <a:pt x="2168" y="6631"/>
                  </a:cubicBezTo>
                  <a:cubicBezTo>
                    <a:pt x="2669" y="5330"/>
                    <a:pt x="3369" y="4095"/>
                    <a:pt x="4236" y="2995"/>
                  </a:cubicBezTo>
                  <a:cubicBezTo>
                    <a:pt x="4937" y="2094"/>
                    <a:pt x="5804" y="1327"/>
                    <a:pt x="6838" y="826"/>
                  </a:cubicBezTo>
                  <a:cubicBezTo>
                    <a:pt x="7505" y="493"/>
                    <a:pt x="8239" y="259"/>
                    <a:pt x="9007" y="126"/>
                  </a:cubicBezTo>
                  <a:cubicBezTo>
                    <a:pt x="9307" y="126"/>
                    <a:pt x="9574" y="93"/>
                    <a:pt x="9840" y="26"/>
                  </a:cubicBezTo>
                  <a:cubicBezTo>
                    <a:pt x="9707" y="9"/>
                    <a:pt x="9565" y="1"/>
                    <a:pt x="94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382;p33">
              <a:extLst>
                <a:ext uri="{FF2B5EF4-FFF2-40B4-BE49-F238E27FC236}">
                  <a16:creationId xmlns:a16="http://schemas.microsoft.com/office/drawing/2014/main" xmlns="" id="{921DD4AC-06FB-42D1-AD52-E7B4988142E0}"/>
                </a:ext>
              </a:extLst>
            </p:cNvPr>
            <p:cNvSpPr/>
            <p:nvPr/>
          </p:nvSpPr>
          <p:spPr>
            <a:xfrm>
              <a:off x="5826000" y="3649725"/>
              <a:ext cx="114275" cy="960700"/>
            </a:xfrm>
            <a:custGeom>
              <a:avLst/>
              <a:gdLst/>
              <a:ahLst/>
              <a:cxnLst/>
              <a:rect l="l" t="t" r="r" b="b"/>
              <a:pathLst>
                <a:path w="4571" h="38428" extrusionOk="0">
                  <a:moveTo>
                    <a:pt x="4570" y="0"/>
                  </a:moveTo>
                  <a:lnTo>
                    <a:pt x="4570" y="0"/>
                  </a:lnTo>
                  <a:cubicBezTo>
                    <a:pt x="4504" y="100"/>
                    <a:pt x="4437" y="234"/>
                    <a:pt x="4404" y="367"/>
                  </a:cubicBezTo>
                  <a:lnTo>
                    <a:pt x="4103" y="1435"/>
                  </a:lnTo>
                  <a:cubicBezTo>
                    <a:pt x="3937" y="1902"/>
                    <a:pt x="3803" y="2502"/>
                    <a:pt x="3636" y="3169"/>
                  </a:cubicBezTo>
                  <a:cubicBezTo>
                    <a:pt x="3470" y="3836"/>
                    <a:pt x="3269" y="4604"/>
                    <a:pt x="3069" y="5471"/>
                  </a:cubicBezTo>
                  <a:cubicBezTo>
                    <a:pt x="2102" y="9941"/>
                    <a:pt x="1368" y="14477"/>
                    <a:pt x="901" y="19047"/>
                  </a:cubicBezTo>
                  <a:cubicBezTo>
                    <a:pt x="301" y="24384"/>
                    <a:pt x="67" y="29221"/>
                    <a:pt x="34" y="32757"/>
                  </a:cubicBezTo>
                  <a:cubicBezTo>
                    <a:pt x="0" y="34492"/>
                    <a:pt x="34" y="35926"/>
                    <a:pt x="67" y="36927"/>
                  </a:cubicBezTo>
                  <a:cubicBezTo>
                    <a:pt x="100" y="37360"/>
                    <a:pt x="134" y="37761"/>
                    <a:pt x="167" y="38028"/>
                  </a:cubicBezTo>
                  <a:cubicBezTo>
                    <a:pt x="134" y="38161"/>
                    <a:pt x="167" y="38294"/>
                    <a:pt x="167" y="38428"/>
                  </a:cubicBezTo>
                  <a:cubicBezTo>
                    <a:pt x="201" y="38294"/>
                    <a:pt x="201" y="38161"/>
                    <a:pt x="201" y="38028"/>
                  </a:cubicBezTo>
                  <a:lnTo>
                    <a:pt x="201" y="36893"/>
                  </a:lnTo>
                  <a:cubicBezTo>
                    <a:pt x="201" y="35926"/>
                    <a:pt x="201" y="34492"/>
                    <a:pt x="267" y="32724"/>
                  </a:cubicBezTo>
                  <a:cubicBezTo>
                    <a:pt x="334" y="29221"/>
                    <a:pt x="634" y="25452"/>
                    <a:pt x="1235" y="20115"/>
                  </a:cubicBezTo>
                  <a:cubicBezTo>
                    <a:pt x="1768" y="15111"/>
                    <a:pt x="2502" y="9274"/>
                    <a:pt x="3303" y="5538"/>
                  </a:cubicBezTo>
                  <a:cubicBezTo>
                    <a:pt x="3470" y="4670"/>
                    <a:pt x="3636" y="3903"/>
                    <a:pt x="3803" y="3203"/>
                  </a:cubicBezTo>
                  <a:cubicBezTo>
                    <a:pt x="3970" y="2536"/>
                    <a:pt x="4070" y="1968"/>
                    <a:pt x="4237" y="1468"/>
                  </a:cubicBezTo>
                  <a:cubicBezTo>
                    <a:pt x="4370" y="968"/>
                    <a:pt x="4404" y="668"/>
                    <a:pt x="4470" y="367"/>
                  </a:cubicBezTo>
                  <a:cubicBezTo>
                    <a:pt x="4537" y="234"/>
                    <a:pt x="4537" y="100"/>
                    <a:pt x="45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383;p33">
              <a:extLst>
                <a:ext uri="{FF2B5EF4-FFF2-40B4-BE49-F238E27FC236}">
                  <a16:creationId xmlns:a16="http://schemas.microsoft.com/office/drawing/2014/main" xmlns="" id="{34D22F50-E4BC-4530-BE48-E3881A8584A2}"/>
                </a:ext>
              </a:extLst>
            </p:cNvPr>
            <p:cNvSpPr/>
            <p:nvPr/>
          </p:nvSpPr>
          <p:spPr>
            <a:xfrm>
              <a:off x="5516600" y="3721450"/>
              <a:ext cx="315250" cy="655475"/>
            </a:xfrm>
            <a:custGeom>
              <a:avLst/>
              <a:gdLst/>
              <a:ahLst/>
              <a:cxnLst/>
              <a:rect l="l" t="t" r="r" b="b"/>
              <a:pathLst>
                <a:path w="12610" h="26219" extrusionOk="0">
                  <a:moveTo>
                    <a:pt x="68" y="0"/>
                  </a:moveTo>
                  <a:lnTo>
                    <a:pt x="68" y="0"/>
                  </a:lnTo>
                  <a:cubicBezTo>
                    <a:pt x="1" y="67"/>
                    <a:pt x="1469" y="934"/>
                    <a:pt x="3303" y="2902"/>
                  </a:cubicBezTo>
                  <a:cubicBezTo>
                    <a:pt x="5672" y="5537"/>
                    <a:pt x="7573" y="8540"/>
                    <a:pt x="8907" y="11809"/>
                  </a:cubicBezTo>
                  <a:cubicBezTo>
                    <a:pt x="9674" y="13576"/>
                    <a:pt x="10342" y="15378"/>
                    <a:pt x="10875" y="17246"/>
                  </a:cubicBezTo>
                  <a:cubicBezTo>
                    <a:pt x="11376" y="18980"/>
                    <a:pt x="11709" y="20548"/>
                    <a:pt x="11976" y="21882"/>
                  </a:cubicBezTo>
                  <a:cubicBezTo>
                    <a:pt x="12243" y="23217"/>
                    <a:pt x="12343" y="24284"/>
                    <a:pt x="12443" y="25051"/>
                  </a:cubicBezTo>
                  <a:cubicBezTo>
                    <a:pt x="12476" y="25418"/>
                    <a:pt x="12510" y="25819"/>
                    <a:pt x="12577" y="26219"/>
                  </a:cubicBezTo>
                  <a:cubicBezTo>
                    <a:pt x="12610" y="25819"/>
                    <a:pt x="12610" y="25418"/>
                    <a:pt x="12577" y="25018"/>
                  </a:cubicBezTo>
                  <a:cubicBezTo>
                    <a:pt x="12543" y="24251"/>
                    <a:pt x="12443" y="23183"/>
                    <a:pt x="12210" y="21816"/>
                  </a:cubicBezTo>
                  <a:cubicBezTo>
                    <a:pt x="11943" y="20248"/>
                    <a:pt x="11609" y="18680"/>
                    <a:pt x="11176" y="17179"/>
                  </a:cubicBezTo>
                  <a:cubicBezTo>
                    <a:pt x="10675" y="15278"/>
                    <a:pt x="10008" y="13443"/>
                    <a:pt x="9241" y="11642"/>
                  </a:cubicBezTo>
                  <a:cubicBezTo>
                    <a:pt x="7873" y="8339"/>
                    <a:pt x="5938" y="5337"/>
                    <a:pt x="3503" y="2735"/>
                  </a:cubicBezTo>
                  <a:cubicBezTo>
                    <a:pt x="3070" y="2268"/>
                    <a:pt x="2636" y="1868"/>
                    <a:pt x="2136" y="1468"/>
                  </a:cubicBezTo>
                  <a:cubicBezTo>
                    <a:pt x="1936" y="1301"/>
                    <a:pt x="1769" y="1134"/>
                    <a:pt x="1569" y="1001"/>
                  </a:cubicBezTo>
                  <a:lnTo>
                    <a:pt x="1068" y="634"/>
                  </a:lnTo>
                  <a:cubicBezTo>
                    <a:pt x="735" y="400"/>
                    <a:pt x="401" y="167"/>
                    <a:pt x="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384;p33">
              <a:extLst>
                <a:ext uri="{FF2B5EF4-FFF2-40B4-BE49-F238E27FC236}">
                  <a16:creationId xmlns:a16="http://schemas.microsoft.com/office/drawing/2014/main" xmlns="" id="{7D789EA7-5D6E-4955-A36A-CA66193E7971}"/>
                </a:ext>
              </a:extLst>
            </p:cNvPr>
            <p:cNvSpPr/>
            <p:nvPr/>
          </p:nvSpPr>
          <p:spPr>
            <a:xfrm>
              <a:off x="5605000" y="4788875"/>
              <a:ext cx="459525" cy="321925"/>
            </a:xfrm>
            <a:custGeom>
              <a:avLst/>
              <a:gdLst/>
              <a:ahLst/>
              <a:cxnLst/>
              <a:rect l="l" t="t" r="r" b="b"/>
              <a:pathLst>
                <a:path w="18381" h="12877" extrusionOk="0">
                  <a:moveTo>
                    <a:pt x="1" y="0"/>
                  </a:moveTo>
                  <a:lnTo>
                    <a:pt x="935" y="12876"/>
                  </a:lnTo>
                  <a:lnTo>
                    <a:pt x="17447" y="12876"/>
                  </a:lnTo>
                  <a:lnTo>
                    <a:pt x="1838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85;p33">
              <a:extLst>
                <a:ext uri="{FF2B5EF4-FFF2-40B4-BE49-F238E27FC236}">
                  <a16:creationId xmlns:a16="http://schemas.microsoft.com/office/drawing/2014/main" xmlns="" id="{E8064BF9-4769-454B-B3A4-64A68CD3D5A4}"/>
                </a:ext>
              </a:extLst>
            </p:cNvPr>
            <p:cNvSpPr/>
            <p:nvPr/>
          </p:nvSpPr>
          <p:spPr>
            <a:xfrm>
              <a:off x="5564975" y="4662950"/>
              <a:ext cx="548750" cy="125950"/>
            </a:xfrm>
            <a:custGeom>
              <a:avLst/>
              <a:gdLst/>
              <a:ahLst/>
              <a:cxnLst/>
              <a:rect l="l" t="t" r="r" b="b"/>
              <a:pathLst>
                <a:path w="21950" h="5038" extrusionOk="0">
                  <a:moveTo>
                    <a:pt x="1" y="0"/>
                  </a:moveTo>
                  <a:lnTo>
                    <a:pt x="1" y="5037"/>
                  </a:lnTo>
                  <a:lnTo>
                    <a:pt x="21950" y="5037"/>
                  </a:lnTo>
                  <a:lnTo>
                    <a:pt x="2195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86;p33">
              <a:extLst>
                <a:ext uri="{FF2B5EF4-FFF2-40B4-BE49-F238E27FC236}">
                  <a16:creationId xmlns:a16="http://schemas.microsoft.com/office/drawing/2014/main" xmlns="" id="{2DBCE8A7-F927-42BC-B6DB-6DCD6E76DF0C}"/>
                </a:ext>
              </a:extLst>
            </p:cNvPr>
            <p:cNvSpPr/>
            <p:nvPr/>
          </p:nvSpPr>
          <p:spPr>
            <a:xfrm>
              <a:off x="5564975" y="5098250"/>
              <a:ext cx="539575" cy="35050"/>
            </a:xfrm>
            <a:custGeom>
              <a:avLst/>
              <a:gdLst/>
              <a:ahLst/>
              <a:cxnLst/>
              <a:rect l="l" t="t" r="r" b="b"/>
              <a:pathLst>
                <a:path w="21583" h="1402" extrusionOk="0">
                  <a:moveTo>
                    <a:pt x="1" y="1"/>
                  </a:moveTo>
                  <a:lnTo>
                    <a:pt x="1" y="1402"/>
                  </a:lnTo>
                  <a:lnTo>
                    <a:pt x="21583" y="1402"/>
                  </a:lnTo>
                  <a:lnTo>
                    <a:pt x="215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87;p33">
              <a:extLst>
                <a:ext uri="{FF2B5EF4-FFF2-40B4-BE49-F238E27FC236}">
                  <a16:creationId xmlns:a16="http://schemas.microsoft.com/office/drawing/2014/main" xmlns="" id="{BBD20954-0CA0-4B17-A2B8-8EFE0178881F}"/>
                </a:ext>
              </a:extLst>
            </p:cNvPr>
            <p:cNvSpPr/>
            <p:nvPr/>
          </p:nvSpPr>
          <p:spPr>
            <a:xfrm>
              <a:off x="5590825" y="5133275"/>
              <a:ext cx="494550" cy="61750"/>
            </a:xfrm>
            <a:custGeom>
              <a:avLst/>
              <a:gdLst/>
              <a:ahLst/>
              <a:cxnLst/>
              <a:rect l="l" t="t" r="r" b="b"/>
              <a:pathLst>
                <a:path w="19782" h="2470" extrusionOk="0">
                  <a:moveTo>
                    <a:pt x="1" y="1"/>
                  </a:moveTo>
                  <a:lnTo>
                    <a:pt x="1001" y="2469"/>
                  </a:lnTo>
                  <a:lnTo>
                    <a:pt x="18581" y="2469"/>
                  </a:lnTo>
                  <a:lnTo>
                    <a:pt x="1978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88;p33">
              <a:extLst>
                <a:ext uri="{FF2B5EF4-FFF2-40B4-BE49-F238E27FC236}">
                  <a16:creationId xmlns:a16="http://schemas.microsoft.com/office/drawing/2014/main" xmlns="" id="{169083F4-27A2-4594-992C-25374DBCBBBE}"/>
                </a:ext>
              </a:extLst>
            </p:cNvPr>
            <p:cNvSpPr/>
            <p:nvPr/>
          </p:nvSpPr>
          <p:spPr>
            <a:xfrm>
              <a:off x="5611675" y="4848925"/>
              <a:ext cx="445350" cy="90900"/>
            </a:xfrm>
            <a:custGeom>
              <a:avLst/>
              <a:gdLst/>
              <a:ahLst/>
              <a:cxnLst/>
              <a:rect l="l" t="t" r="r" b="b"/>
              <a:pathLst>
                <a:path w="17814" h="3636" extrusionOk="0">
                  <a:moveTo>
                    <a:pt x="9040" y="0"/>
                  </a:moveTo>
                  <a:lnTo>
                    <a:pt x="8974" y="100"/>
                  </a:lnTo>
                  <a:lnTo>
                    <a:pt x="8807" y="300"/>
                  </a:lnTo>
                  <a:lnTo>
                    <a:pt x="6442" y="3313"/>
                  </a:lnTo>
                  <a:lnTo>
                    <a:pt x="4170" y="133"/>
                  </a:lnTo>
                  <a:lnTo>
                    <a:pt x="4104" y="33"/>
                  </a:lnTo>
                  <a:lnTo>
                    <a:pt x="4037" y="100"/>
                  </a:lnTo>
                  <a:lnTo>
                    <a:pt x="1259" y="3368"/>
                  </a:lnTo>
                  <a:lnTo>
                    <a:pt x="368" y="1935"/>
                  </a:lnTo>
                  <a:lnTo>
                    <a:pt x="101" y="1568"/>
                  </a:lnTo>
                  <a:cubicBezTo>
                    <a:pt x="67" y="1501"/>
                    <a:pt x="34" y="1468"/>
                    <a:pt x="1" y="1434"/>
                  </a:cubicBezTo>
                  <a:lnTo>
                    <a:pt x="1" y="1434"/>
                  </a:lnTo>
                  <a:cubicBezTo>
                    <a:pt x="34" y="1468"/>
                    <a:pt x="34" y="1534"/>
                    <a:pt x="67" y="1568"/>
                  </a:cubicBezTo>
                  <a:cubicBezTo>
                    <a:pt x="134" y="1701"/>
                    <a:pt x="201" y="1835"/>
                    <a:pt x="301" y="2001"/>
                  </a:cubicBezTo>
                  <a:lnTo>
                    <a:pt x="1201" y="3503"/>
                  </a:lnTo>
                  <a:lnTo>
                    <a:pt x="1235" y="3569"/>
                  </a:lnTo>
                  <a:lnTo>
                    <a:pt x="1302" y="3503"/>
                  </a:lnTo>
                  <a:lnTo>
                    <a:pt x="4096" y="318"/>
                  </a:lnTo>
                  <a:lnTo>
                    <a:pt x="4096" y="318"/>
                  </a:lnTo>
                  <a:lnTo>
                    <a:pt x="6338" y="3536"/>
                  </a:lnTo>
                  <a:lnTo>
                    <a:pt x="6439" y="3636"/>
                  </a:lnTo>
                  <a:lnTo>
                    <a:pt x="6505" y="3536"/>
                  </a:lnTo>
                  <a:cubicBezTo>
                    <a:pt x="7306" y="2569"/>
                    <a:pt x="8106" y="1501"/>
                    <a:pt x="8974" y="434"/>
                  </a:cubicBezTo>
                  <a:lnTo>
                    <a:pt x="9050" y="357"/>
                  </a:lnTo>
                  <a:lnTo>
                    <a:pt x="9050" y="357"/>
                  </a:lnTo>
                  <a:lnTo>
                    <a:pt x="11742" y="3536"/>
                  </a:lnTo>
                  <a:lnTo>
                    <a:pt x="11809" y="3636"/>
                  </a:lnTo>
                  <a:lnTo>
                    <a:pt x="11876" y="3536"/>
                  </a:lnTo>
                  <a:cubicBezTo>
                    <a:pt x="12684" y="2372"/>
                    <a:pt x="13460" y="1303"/>
                    <a:pt x="14145" y="327"/>
                  </a:cubicBezTo>
                  <a:lnTo>
                    <a:pt x="14145" y="327"/>
                  </a:lnTo>
                  <a:lnTo>
                    <a:pt x="16446" y="3503"/>
                  </a:lnTo>
                  <a:lnTo>
                    <a:pt x="16479" y="3569"/>
                  </a:lnTo>
                  <a:lnTo>
                    <a:pt x="16512" y="3503"/>
                  </a:lnTo>
                  <a:lnTo>
                    <a:pt x="17480" y="2268"/>
                  </a:lnTo>
                  <a:cubicBezTo>
                    <a:pt x="17580" y="2135"/>
                    <a:pt x="17680" y="2001"/>
                    <a:pt x="17747" y="1935"/>
                  </a:cubicBezTo>
                  <a:cubicBezTo>
                    <a:pt x="17780" y="1868"/>
                    <a:pt x="17813" y="1801"/>
                    <a:pt x="17813" y="1801"/>
                  </a:cubicBezTo>
                  <a:lnTo>
                    <a:pt x="17813" y="1801"/>
                  </a:lnTo>
                  <a:cubicBezTo>
                    <a:pt x="17780" y="1835"/>
                    <a:pt x="17747" y="1868"/>
                    <a:pt x="17713" y="1901"/>
                  </a:cubicBezTo>
                  <a:lnTo>
                    <a:pt x="17446" y="2235"/>
                  </a:lnTo>
                  <a:lnTo>
                    <a:pt x="16482" y="3392"/>
                  </a:lnTo>
                  <a:lnTo>
                    <a:pt x="16482" y="3392"/>
                  </a:lnTo>
                  <a:lnTo>
                    <a:pt x="14211" y="133"/>
                  </a:lnTo>
                  <a:lnTo>
                    <a:pt x="14144" y="33"/>
                  </a:lnTo>
                  <a:lnTo>
                    <a:pt x="14077" y="133"/>
                  </a:lnTo>
                  <a:cubicBezTo>
                    <a:pt x="13394" y="1077"/>
                    <a:pt x="12616" y="2147"/>
                    <a:pt x="11804" y="3314"/>
                  </a:cubicBezTo>
                  <a:lnTo>
                    <a:pt x="11804" y="3314"/>
                  </a:lnTo>
                  <a:cubicBezTo>
                    <a:pt x="10988" y="2305"/>
                    <a:pt x="10080" y="1234"/>
                    <a:pt x="9140" y="100"/>
                  </a:cubicBezTo>
                  <a:lnTo>
                    <a:pt x="904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89;p33">
              <a:extLst>
                <a:ext uri="{FF2B5EF4-FFF2-40B4-BE49-F238E27FC236}">
                  <a16:creationId xmlns:a16="http://schemas.microsoft.com/office/drawing/2014/main" xmlns="" id="{576A43FB-86AB-4617-9CED-7BD70A92FD61}"/>
                </a:ext>
              </a:extLst>
            </p:cNvPr>
            <p:cNvSpPr/>
            <p:nvPr/>
          </p:nvSpPr>
          <p:spPr>
            <a:xfrm>
              <a:off x="5608350" y="4784700"/>
              <a:ext cx="462025" cy="5025"/>
            </a:xfrm>
            <a:custGeom>
              <a:avLst/>
              <a:gdLst/>
              <a:ahLst/>
              <a:cxnLst/>
              <a:rect l="l" t="t" r="r" b="b"/>
              <a:pathLst>
                <a:path w="18481" h="201" extrusionOk="0">
                  <a:moveTo>
                    <a:pt x="9240" y="1"/>
                  </a:moveTo>
                  <a:cubicBezTo>
                    <a:pt x="4136" y="1"/>
                    <a:pt x="0" y="34"/>
                    <a:pt x="0" y="101"/>
                  </a:cubicBezTo>
                  <a:cubicBezTo>
                    <a:pt x="0" y="167"/>
                    <a:pt x="4136" y="201"/>
                    <a:pt x="9240" y="201"/>
                  </a:cubicBezTo>
                  <a:cubicBezTo>
                    <a:pt x="14344" y="201"/>
                    <a:pt x="18480" y="167"/>
                    <a:pt x="18480" y="101"/>
                  </a:cubicBezTo>
                  <a:cubicBezTo>
                    <a:pt x="18480" y="34"/>
                    <a:pt x="14344" y="1"/>
                    <a:pt x="924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90;p33">
              <a:extLst>
                <a:ext uri="{FF2B5EF4-FFF2-40B4-BE49-F238E27FC236}">
                  <a16:creationId xmlns:a16="http://schemas.microsoft.com/office/drawing/2014/main" xmlns="" id="{B084E3F1-3135-4EC5-A6CA-E8D6A8432187}"/>
                </a:ext>
              </a:extLst>
            </p:cNvPr>
            <p:cNvSpPr/>
            <p:nvPr/>
          </p:nvSpPr>
          <p:spPr>
            <a:xfrm>
              <a:off x="5589150" y="5134125"/>
              <a:ext cx="502050" cy="5025"/>
            </a:xfrm>
            <a:custGeom>
              <a:avLst/>
              <a:gdLst/>
              <a:ahLst/>
              <a:cxnLst/>
              <a:rect l="l" t="t" r="r" b="b"/>
              <a:pathLst>
                <a:path w="20082" h="201" extrusionOk="0">
                  <a:moveTo>
                    <a:pt x="10041" y="0"/>
                  </a:moveTo>
                  <a:cubicBezTo>
                    <a:pt x="4504" y="0"/>
                    <a:pt x="1" y="67"/>
                    <a:pt x="1" y="100"/>
                  </a:cubicBezTo>
                  <a:cubicBezTo>
                    <a:pt x="1" y="167"/>
                    <a:pt x="4504" y="200"/>
                    <a:pt x="10041" y="200"/>
                  </a:cubicBezTo>
                  <a:cubicBezTo>
                    <a:pt x="15579" y="200"/>
                    <a:pt x="20082" y="167"/>
                    <a:pt x="20082" y="100"/>
                  </a:cubicBezTo>
                  <a:cubicBezTo>
                    <a:pt x="20082" y="67"/>
                    <a:pt x="15579" y="0"/>
                    <a:pt x="1004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91;p33">
              <a:extLst>
                <a:ext uri="{FF2B5EF4-FFF2-40B4-BE49-F238E27FC236}">
                  <a16:creationId xmlns:a16="http://schemas.microsoft.com/office/drawing/2014/main" xmlns="" id="{1CD8C723-F94A-4989-BD52-16AF36132E93}"/>
                </a:ext>
              </a:extLst>
            </p:cNvPr>
            <p:cNvSpPr/>
            <p:nvPr/>
          </p:nvSpPr>
          <p:spPr>
            <a:xfrm>
              <a:off x="2771325" y="4952325"/>
              <a:ext cx="728025" cy="236025"/>
            </a:xfrm>
            <a:custGeom>
              <a:avLst/>
              <a:gdLst/>
              <a:ahLst/>
              <a:cxnLst/>
              <a:rect l="l" t="t" r="r" b="b"/>
              <a:pathLst>
                <a:path w="29121" h="9441" extrusionOk="0">
                  <a:moveTo>
                    <a:pt x="0" y="0"/>
                  </a:moveTo>
                  <a:lnTo>
                    <a:pt x="0" y="9440"/>
                  </a:lnTo>
                  <a:lnTo>
                    <a:pt x="29121" y="9440"/>
                  </a:lnTo>
                  <a:lnTo>
                    <a:pt x="2912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92;p33">
              <a:extLst>
                <a:ext uri="{FF2B5EF4-FFF2-40B4-BE49-F238E27FC236}">
                  <a16:creationId xmlns:a16="http://schemas.microsoft.com/office/drawing/2014/main" xmlns="" id="{877611E5-4527-4C4F-AAE6-CA071EA76261}"/>
                </a:ext>
              </a:extLst>
            </p:cNvPr>
            <p:cNvSpPr/>
            <p:nvPr/>
          </p:nvSpPr>
          <p:spPr>
            <a:xfrm>
              <a:off x="2740450" y="4885600"/>
              <a:ext cx="783925" cy="66750"/>
            </a:xfrm>
            <a:custGeom>
              <a:avLst/>
              <a:gdLst/>
              <a:ahLst/>
              <a:cxnLst/>
              <a:rect l="l" t="t" r="r" b="b"/>
              <a:pathLst>
                <a:path w="31357" h="2670" extrusionOk="0">
                  <a:moveTo>
                    <a:pt x="1" y="1"/>
                  </a:moveTo>
                  <a:lnTo>
                    <a:pt x="1" y="2669"/>
                  </a:lnTo>
                  <a:lnTo>
                    <a:pt x="31357" y="2669"/>
                  </a:lnTo>
                  <a:lnTo>
                    <a:pt x="3135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93;p33">
              <a:extLst>
                <a:ext uri="{FF2B5EF4-FFF2-40B4-BE49-F238E27FC236}">
                  <a16:creationId xmlns:a16="http://schemas.microsoft.com/office/drawing/2014/main" xmlns="" id="{E1AC7E9F-D2D3-49DF-8649-A454850D3961}"/>
                </a:ext>
              </a:extLst>
            </p:cNvPr>
            <p:cNvSpPr/>
            <p:nvPr/>
          </p:nvSpPr>
          <p:spPr>
            <a:xfrm>
              <a:off x="3117400" y="4885600"/>
              <a:ext cx="406975" cy="302750"/>
            </a:xfrm>
            <a:custGeom>
              <a:avLst/>
              <a:gdLst/>
              <a:ahLst/>
              <a:cxnLst/>
              <a:rect l="l" t="t" r="r" b="b"/>
              <a:pathLst>
                <a:path w="16279" h="12110" extrusionOk="0">
                  <a:moveTo>
                    <a:pt x="0" y="1"/>
                  </a:moveTo>
                  <a:lnTo>
                    <a:pt x="0" y="2402"/>
                  </a:lnTo>
                  <a:lnTo>
                    <a:pt x="601" y="12109"/>
                  </a:lnTo>
                  <a:lnTo>
                    <a:pt x="15278" y="12109"/>
                  </a:lnTo>
                  <a:lnTo>
                    <a:pt x="15278" y="2669"/>
                  </a:lnTo>
                  <a:lnTo>
                    <a:pt x="16279" y="2669"/>
                  </a:lnTo>
                  <a:lnTo>
                    <a:pt x="1627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4;p33">
              <a:extLst>
                <a:ext uri="{FF2B5EF4-FFF2-40B4-BE49-F238E27FC236}">
                  <a16:creationId xmlns:a16="http://schemas.microsoft.com/office/drawing/2014/main" xmlns="" id="{25BAADFA-E844-4E54-B878-659F7D07D223}"/>
                </a:ext>
              </a:extLst>
            </p:cNvPr>
            <p:cNvSpPr/>
            <p:nvPr/>
          </p:nvSpPr>
          <p:spPr>
            <a:xfrm>
              <a:off x="2873050" y="4989850"/>
              <a:ext cx="147625" cy="35875"/>
            </a:xfrm>
            <a:custGeom>
              <a:avLst/>
              <a:gdLst/>
              <a:ahLst/>
              <a:cxnLst/>
              <a:rect l="l" t="t" r="r" b="b"/>
              <a:pathLst>
                <a:path w="5905" h="1435" extrusionOk="0">
                  <a:moveTo>
                    <a:pt x="1" y="0"/>
                  </a:moveTo>
                  <a:lnTo>
                    <a:pt x="1" y="1435"/>
                  </a:lnTo>
                  <a:lnTo>
                    <a:pt x="5905" y="1435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395;p33">
              <a:extLst>
                <a:ext uri="{FF2B5EF4-FFF2-40B4-BE49-F238E27FC236}">
                  <a16:creationId xmlns:a16="http://schemas.microsoft.com/office/drawing/2014/main" xmlns="" id="{C78F2630-7668-4BAE-80EC-C834F2119DBC}"/>
                </a:ext>
              </a:extLst>
            </p:cNvPr>
            <p:cNvSpPr/>
            <p:nvPr/>
          </p:nvSpPr>
          <p:spPr>
            <a:xfrm>
              <a:off x="2853875" y="5069900"/>
              <a:ext cx="189325" cy="75925"/>
            </a:xfrm>
            <a:custGeom>
              <a:avLst/>
              <a:gdLst/>
              <a:ahLst/>
              <a:cxnLst/>
              <a:rect l="l" t="t" r="r" b="b"/>
              <a:pathLst>
                <a:path w="7573" h="3037" extrusionOk="0">
                  <a:moveTo>
                    <a:pt x="1" y="1"/>
                  </a:moveTo>
                  <a:lnTo>
                    <a:pt x="1" y="3036"/>
                  </a:lnTo>
                  <a:lnTo>
                    <a:pt x="7573" y="3036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396;p33">
              <a:extLst>
                <a:ext uri="{FF2B5EF4-FFF2-40B4-BE49-F238E27FC236}">
                  <a16:creationId xmlns:a16="http://schemas.microsoft.com/office/drawing/2014/main" xmlns="" id="{0D224557-79C3-4E09-8F13-1B39C9E4F9C7}"/>
                </a:ext>
              </a:extLst>
            </p:cNvPr>
            <p:cNvSpPr/>
            <p:nvPr/>
          </p:nvSpPr>
          <p:spPr>
            <a:xfrm>
              <a:off x="3384250" y="4887275"/>
              <a:ext cx="947375" cy="307750"/>
            </a:xfrm>
            <a:custGeom>
              <a:avLst/>
              <a:gdLst/>
              <a:ahLst/>
              <a:cxnLst/>
              <a:rect l="l" t="t" r="r" b="b"/>
              <a:pathLst>
                <a:path w="37895" h="12310" extrusionOk="0">
                  <a:moveTo>
                    <a:pt x="1" y="0"/>
                  </a:moveTo>
                  <a:lnTo>
                    <a:pt x="1" y="12309"/>
                  </a:lnTo>
                  <a:lnTo>
                    <a:pt x="37894" y="12309"/>
                  </a:lnTo>
                  <a:lnTo>
                    <a:pt x="3789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397;p33">
              <a:extLst>
                <a:ext uri="{FF2B5EF4-FFF2-40B4-BE49-F238E27FC236}">
                  <a16:creationId xmlns:a16="http://schemas.microsoft.com/office/drawing/2014/main" xmlns="" id="{9FA44FA2-3620-45B6-A523-4208A803902F}"/>
                </a:ext>
              </a:extLst>
            </p:cNvPr>
            <p:cNvSpPr/>
            <p:nvPr/>
          </p:nvSpPr>
          <p:spPr>
            <a:xfrm>
              <a:off x="3345050" y="4801375"/>
              <a:ext cx="1019925" cy="85925"/>
            </a:xfrm>
            <a:custGeom>
              <a:avLst/>
              <a:gdLst/>
              <a:ahLst/>
              <a:cxnLst/>
              <a:rect l="l" t="t" r="r" b="b"/>
              <a:pathLst>
                <a:path w="40797" h="3437" extrusionOk="0">
                  <a:moveTo>
                    <a:pt x="1" y="1"/>
                  </a:moveTo>
                  <a:lnTo>
                    <a:pt x="1" y="3436"/>
                  </a:lnTo>
                  <a:lnTo>
                    <a:pt x="40797" y="3436"/>
                  </a:lnTo>
                  <a:lnTo>
                    <a:pt x="4079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398;p33">
              <a:extLst>
                <a:ext uri="{FF2B5EF4-FFF2-40B4-BE49-F238E27FC236}">
                  <a16:creationId xmlns:a16="http://schemas.microsoft.com/office/drawing/2014/main" xmlns="" id="{B15F8E01-21E1-441A-A8D0-A328E6136048}"/>
                </a:ext>
              </a:extLst>
            </p:cNvPr>
            <p:cNvSpPr/>
            <p:nvPr/>
          </p:nvSpPr>
          <p:spPr>
            <a:xfrm>
              <a:off x="3835400" y="4801375"/>
              <a:ext cx="529575" cy="393650"/>
            </a:xfrm>
            <a:custGeom>
              <a:avLst/>
              <a:gdLst/>
              <a:ahLst/>
              <a:cxnLst/>
              <a:rect l="l" t="t" r="r" b="b"/>
              <a:pathLst>
                <a:path w="21183" h="15746" extrusionOk="0">
                  <a:moveTo>
                    <a:pt x="1" y="1"/>
                  </a:moveTo>
                  <a:lnTo>
                    <a:pt x="1" y="3103"/>
                  </a:lnTo>
                  <a:lnTo>
                    <a:pt x="768" y="15745"/>
                  </a:lnTo>
                  <a:lnTo>
                    <a:pt x="19848" y="15745"/>
                  </a:lnTo>
                  <a:lnTo>
                    <a:pt x="19848" y="3436"/>
                  </a:lnTo>
                  <a:lnTo>
                    <a:pt x="21183" y="3436"/>
                  </a:lnTo>
                  <a:lnTo>
                    <a:pt x="2118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399;p33">
              <a:extLst>
                <a:ext uri="{FF2B5EF4-FFF2-40B4-BE49-F238E27FC236}">
                  <a16:creationId xmlns:a16="http://schemas.microsoft.com/office/drawing/2014/main" xmlns="" id="{6F5ABFF4-5BF3-4D2C-92F0-478B10549F19}"/>
                </a:ext>
              </a:extLst>
            </p:cNvPr>
            <p:cNvSpPr/>
            <p:nvPr/>
          </p:nvSpPr>
          <p:spPr>
            <a:xfrm>
              <a:off x="3516850" y="4936475"/>
              <a:ext cx="192650" cy="46725"/>
            </a:xfrm>
            <a:custGeom>
              <a:avLst/>
              <a:gdLst/>
              <a:ahLst/>
              <a:cxnLst/>
              <a:rect l="l" t="t" r="r" b="b"/>
              <a:pathLst>
                <a:path w="7706" h="1869" extrusionOk="0">
                  <a:moveTo>
                    <a:pt x="0" y="1"/>
                  </a:moveTo>
                  <a:lnTo>
                    <a:pt x="0" y="1869"/>
                  </a:lnTo>
                  <a:lnTo>
                    <a:pt x="7706" y="1869"/>
                  </a:lnTo>
                  <a:lnTo>
                    <a:pt x="770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00;p33">
              <a:extLst>
                <a:ext uri="{FF2B5EF4-FFF2-40B4-BE49-F238E27FC236}">
                  <a16:creationId xmlns:a16="http://schemas.microsoft.com/office/drawing/2014/main" xmlns="" id="{B4F94E75-B6C0-455D-853E-A88A431DA108}"/>
                </a:ext>
              </a:extLst>
            </p:cNvPr>
            <p:cNvSpPr/>
            <p:nvPr/>
          </p:nvSpPr>
          <p:spPr>
            <a:xfrm>
              <a:off x="3491825" y="5041550"/>
              <a:ext cx="246875" cy="97600"/>
            </a:xfrm>
            <a:custGeom>
              <a:avLst/>
              <a:gdLst/>
              <a:ahLst/>
              <a:cxnLst/>
              <a:rect l="l" t="t" r="r" b="b"/>
              <a:pathLst>
                <a:path w="9875" h="3904" extrusionOk="0">
                  <a:moveTo>
                    <a:pt x="1" y="1"/>
                  </a:moveTo>
                  <a:lnTo>
                    <a:pt x="1" y="3903"/>
                  </a:lnTo>
                  <a:lnTo>
                    <a:pt x="9874" y="3903"/>
                  </a:lnTo>
                  <a:lnTo>
                    <a:pt x="98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01;p33">
              <a:extLst>
                <a:ext uri="{FF2B5EF4-FFF2-40B4-BE49-F238E27FC236}">
                  <a16:creationId xmlns:a16="http://schemas.microsoft.com/office/drawing/2014/main" xmlns="" id="{F2F2537D-E387-42C9-A8CA-4BCFB12AE064}"/>
                </a:ext>
              </a:extLst>
            </p:cNvPr>
            <p:cNvSpPr/>
            <p:nvPr/>
          </p:nvSpPr>
          <p:spPr>
            <a:xfrm>
              <a:off x="3493500" y="4564550"/>
              <a:ext cx="727200" cy="236850"/>
            </a:xfrm>
            <a:custGeom>
              <a:avLst/>
              <a:gdLst/>
              <a:ahLst/>
              <a:cxnLst/>
              <a:rect l="l" t="t" r="r" b="b"/>
              <a:pathLst>
                <a:path w="29088" h="9474" extrusionOk="0">
                  <a:moveTo>
                    <a:pt x="0" y="0"/>
                  </a:moveTo>
                  <a:lnTo>
                    <a:pt x="0" y="9474"/>
                  </a:lnTo>
                  <a:lnTo>
                    <a:pt x="29088" y="9474"/>
                  </a:lnTo>
                  <a:lnTo>
                    <a:pt x="2908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02;p33">
              <a:extLst>
                <a:ext uri="{FF2B5EF4-FFF2-40B4-BE49-F238E27FC236}">
                  <a16:creationId xmlns:a16="http://schemas.microsoft.com/office/drawing/2014/main" xmlns="" id="{D04EC301-12E0-4796-B89A-7A5A46F4019B}"/>
                </a:ext>
              </a:extLst>
            </p:cNvPr>
            <p:cNvSpPr/>
            <p:nvPr/>
          </p:nvSpPr>
          <p:spPr>
            <a:xfrm>
              <a:off x="3462650" y="4498650"/>
              <a:ext cx="783900" cy="65925"/>
            </a:xfrm>
            <a:custGeom>
              <a:avLst/>
              <a:gdLst/>
              <a:ahLst/>
              <a:cxnLst/>
              <a:rect l="l" t="t" r="r" b="b"/>
              <a:pathLst>
                <a:path w="31356" h="2637" extrusionOk="0">
                  <a:moveTo>
                    <a:pt x="0" y="1"/>
                  </a:moveTo>
                  <a:lnTo>
                    <a:pt x="0" y="2636"/>
                  </a:lnTo>
                  <a:lnTo>
                    <a:pt x="31356" y="2636"/>
                  </a:lnTo>
                  <a:lnTo>
                    <a:pt x="3135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03;p33">
              <a:extLst>
                <a:ext uri="{FF2B5EF4-FFF2-40B4-BE49-F238E27FC236}">
                  <a16:creationId xmlns:a16="http://schemas.microsoft.com/office/drawing/2014/main" xmlns="" id="{882AE83B-3303-47A1-98E0-8D6476FD8289}"/>
                </a:ext>
              </a:extLst>
            </p:cNvPr>
            <p:cNvSpPr/>
            <p:nvPr/>
          </p:nvSpPr>
          <p:spPr>
            <a:xfrm>
              <a:off x="3839575" y="4498650"/>
              <a:ext cx="406975" cy="302750"/>
            </a:xfrm>
            <a:custGeom>
              <a:avLst/>
              <a:gdLst/>
              <a:ahLst/>
              <a:cxnLst/>
              <a:rect l="l" t="t" r="r" b="b"/>
              <a:pathLst>
                <a:path w="16279" h="12110" extrusionOk="0">
                  <a:moveTo>
                    <a:pt x="1" y="1"/>
                  </a:moveTo>
                  <a:lnTo>
                    <a:pt x="1" y="2403"/>
                  </a:lnTo>
                  <a:lnTo>
                    <a:pt x="601" y="12110"/>
                  </a:lnTo>
                  <a:lnTo>
                    <a:pt x="15245" y="12110"/>
                  </a:lnTo>
                  <a:lnTo>
                    <a:pt x="15245" y="2636"/>
                  </a:lnTo>
                  <a:lnTo>
                    <a:pt x="16279" y="2636"/>
                  </a:lnTo>
                  <a:lnTo>
                    <a:pt x="1627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04;p33">
              <a:extLst>
                <a:ext uri="{FF2B5EF4-FFF2-40B4-BE49-F238E27FC236}">
                  <a16:creationId xmlns:a16="http://schemas.microsoft.com/office/drawing/2014/main" xmlns="" id="{98ECD401-058E-440A-AFA6-5B8C9F9B9875}"/>
                </a:ext>
              </a:extLst>
            </p:cNvPr>
            <p:cNvSpPr/>
            <p:nvPr/>
          </p:nvSpPr>
          <p:spPr>
            <a:xfrm>
              <a:off x="3595250" y="4602075"/>
              <a:ext cx="147625" cy="35875"/>
            </a:xfrm>
            <a:custGeom>
              <a:avLst/>
              <a:gdLst/>
              <a:ahLst/>
              <a:cxnLst/>
              <a:rect l="l" t="t" r="r" b="b"/>
              <a:pathLst>
                <a:path w="5905" h="1435" extrusionOk="0">
                  <a:moveTo>
                    <a:pt x="0" y="0"/>
                  </a:moveTo>
                  <a:lnTo>
                    <a:pt x="0" y="1435"/>
                  </a:lnTo>
                  <a:lnTo>
                    <a:pt x="5904" y="1435"/>
                  </a:lnTo>
                  <a:lnTo>
                    <a:pt x="590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405;p33">
              <a:extLst>
                <a:ext uri="{FF2B5EF4-FFF2-40B4-BE49-F238E27FC236}">
                  <a16:creationId xmlns:a16="http://schemas.microsoft.com/office/drawing/2014/main" xmlns="" id="{8D8E0362-13C9-43E9-B845-461C2A6A9625}"/>
                </a:ext>
              </a:extLst>
            </p:cNvPr>
            <p:cNvSpPr/>
            <p:nvPr/>
          </p:nvSpPr>
          <p:spPr>
            <a:xfrm>
              <a:off x="3576050" y="4682950"/>
              <a:ext cx="189325" cy="75100"/>
            </a:xfrm>
            <a:custGeom>
              <a:avLst/>
              <a:gdLst/>
              <a:ahLst/>
              <a:cxnLst/>
              <a:rect l="l" t="t" r="r" b="b"/>
              <a:pathLst>
                <a:path w="7573" h="3004" extrusionOk="0">
                  <a:moveTo>
                    <a:pt x="1" y="1"/>
                  </a:moveTo>
                  <a:lnTo>
                    <a:pt x="1" y="3003"/>
                  </a:lnTo>
                  <a:lnTo>
                    <a:pt x="7573" y="3003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406;p33">
              <a:extLst>
                <a:ext uri="{FF2B5EF4-FFF2-40B4-BE49-F238E27FC236}">
                  <a16:creationId xmlns:a16="http://schemas.microsoft.com/office/drawing/2014/main" xmlns="" id="{D63B77E0-D26C-4115-A22B-A1E26BB15562}"/>
                </a:ext>
              </a:extLst>
            </p:cNvPr>
            <p:cNvSpPr/>
            <p:nvPr/>
          </p:nvSpPr>
          <p:spPr>
            <a:xfrm>
              <a:off x="4200675" y="1169625"/>
              <a:ext cx="1431875" cy="2932950"/>
            </a:xfrm>
            <a:custGeom>
              <a:avLst/>
              <a:gdLst/>
              <a:ahLst/>
              <a:cxnLst/>
              <a:rect l="l" t="t" r="r" b="b"/>
              <a:pathLst>
                <a:path w="57275" h="117318" extrusionOk="0">
                  <a:moveTo>
                    <a:pt x="8707" y="0"/>
                  </a:moveTo>
                  <a:cubicBezTo>
                    <a:pt x="3903" y="0"/>
                    <a:pt x="34" y="3869"/>
                    <a:pt x="34" y="8673"/>
                  </a:cubicBezTo>
                  <a:lnTo>
                    <a:pt x="0" y="108611"/>
                  </a:lnTo>
                  <a:cubicBezTo>
                    <a:pt x="0" y="113415"/>
                    <a:pt x="3903" y="117317"/>
                    <a:pt x="8673" y="117317"/>
                  </a:cubicBezTo>
                  <a:lnTo>
                    <a:pt x="48535" y="117317"/>
                  </a:lnTo>
                  <a:cubicBezTo>
                    <a:pt x="53338" y="117317"/>
                    <a:pt x="57241" y="113415"/>
                    <a:pt x="57241" y="108611"/>
                  </a:cubicBezTo>
                  <a:lnTo>
                    <a:pt x="57241" y="8673"/>
                  </a:lnTo>
                  <a:cubicBezTo>
                    <a:pt x="57275" y="3903"/>
                    <a:pt x="53372" y="0"/>
                    <a:pt x="48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407;p33">
              <a:extLst>
                <a:ext uri="{FF2B5EF4-FFF2-40B4-BE49-F238E27FC236}">
                  <a16:creationId xmlns:a16="http://schemas.microsoft.com/office/drawing/2014/main" xmlns="" id="{897AE2F2-C414-430B-931D-93CE817D09E7}"/>
                </a:ext>
              </a:extLst>
            </p:cNvPr>
            <p:cNvSpPr/>
            <p:nvPr/>
          </p:nvSpPr>
          <p:spPr>
            <a:xfrm>
              <a:off x="4266550" y="1258825"/>
              <a:ext cx="1299275" cy="2742850"/>
            </a:xfrm>
            <a:custGeom>
              <a:avLst/>
              <a:gdLst/>
              <a:ahLst/>
              <a:cxnLst/>
              <a:rect l="l" t="t" r="r" b="b"/>
              <a:pathLst>
                <a:path w="51971" h="109714" extrusionOk="0">
                  <a:moveTo>
                    <a:pt x="6045" y="1"/>
                  </a:moveTo>
                  <a:cubicBezTo>
                    <a:pt x="2736" y="1"/>
                    <a:pt x="34" y="2724"/>
                    <a:pt x="34" y="6072"/>
                  </a:cubicBezTo>
                  <a:lnTo>
                    <a:pt x="1" y="103609"/>
                  </a:lnTo>
                  <a:cubicBezTo>
                    <a:pt x="1" y="106978"/>
                    <a:pt x="2736" y="109713"/>
                    <a:pt x="6105" y="109713"/>
                  </a:cubicBezTo>
                  <a:lnTo>
                    <a:pt x="45867" y="109713"/>
                  </a:lnTo>
                  <a:cubicBezTo>
                    <a:pt x="49236" y="109713"/>
                    <a:pt x="51971" y="107011"/>
                    <a:pt x="51971" y="103642"/>
                  </a:cubicBezTo>
                  <a:lnTo>
                    <a:pt x="51971" y="6106"/>
                  </a:lnTo>
                  <a:cubicBezTo>
                    <a:pt x="51971" y="2737"/>
                    <a:pt x="49269" y="1"/>
                    <a:pt x="45900" y="1"/>
                  </a:cubicBezTo>
                  <a:lnTo>
                    <a:pt x="38161" y="1"/>
                  </a:lnTo>
                  <a:cubicBezTo>
                    <a:pt x="37127" y="1"/>
                    <a:pt x="36260" y="902"/>
                    <a:pt x="36293" y="1936"/>
                  </a:cubicBezTo>
                  <a:lnTo>
                    <a:pt x="36293" y="3337"/>
                  </a:lnTo>
                  <a:cubicBezTo>
                    <a:pt x="36326" y="4404"/>
                    <a:pt x="35493" y="5272"/>
                    <a:pt x="34425" y="5305"/>
                  </a:cubicBezTo>
                  <a:lnTo>
                    <a:pt x="19348" y="5305"/>
                  </a:lnTo>
                  <a:cubicBezTo>
                    <a:pt x="18280" y="5272"/>
                    <a:pt x="17446" y="4404"/>
                    <a:pt x="17480" y="3337"/>
                  </a:cubicBezTo>
                  <a:lnTo>
                    <a:pt x="17480" y="1936"/>
                  </a:lnTo>
                  <a:cubicBezTo>
                    <a:pt x="17513" y="902"/>
                    <a:pt x="16646" y="1"/>
                    <a:pt x="15612" y="1"/>
                  </a:cubicBezTo>
                  <a:lnTo>
                    <a:pt x="6105" y="1"/>
                  </a:lnTo>
                  <a:cubicBezTo>
                    <a:pt x="6085" y="1"/>
                    <a:pt x="6065" y="1"/>
                    <a:pt x="6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408;p33">
              <a:extLst>
                <a:ext uri="{FF2B5EF4-FFF2-40B4-BE49-F238E27FC236}">
                  <a16:creationId xmlns:a16="http://schemas.microsoft.com/office/drawing/2014/main" xmlns="" id="{2DC4BD76-EFC0-45C3-8F52-700D1676333B}"/>
                </a:ext>
              </a:extLst>
            </p:cNvPr>
            <p:cNvSpPr/>
            <p:nvPr/>
          </p:nvSpPr>
          <p:spPr>
            <a:xfrm>
              <a:off x="4262375" y="1257875"/>
              <a:ext cx="1307625" cy="2755825"/>
            </a:xfrm>
            <a:custGeom>
              <a:avLst/>
              <a:gdLst/>
              <a:ahLst/>
              <a:cxnLst/>
              <a:rect l="l" t="t" r="r" b="b"/>
              <a:pathLst>
                <a:path w="52305" h="110233" extrusionOk="0">
                  <a:moveTo>
                    <a:pt x="38554" y="13"/>
                  </a:moveTo>
                  <a:cubicBezTo>
                    <a:pt x="38339" y="13"/>
                    <a:pt x="38133" y="44"/>
                    <a:pt x="37936" y="96"/>
                  </a:cubicBezTo>
                  <a:lnTo>
                    <a:pt x="37936" y="96"/>
                  </a:lnTo>
                  <a:cubicBezTo>
                    <a:pt x="38151" y="49"/>
                    <a:pt x="38369" y="27"/>
                    <a:pt x="38593" y="27"/>
                  </a:cubicBezTo>
                  <a:cubicBezTo>
                    <a:pt x="38692" y="27"/>
                    <a:pt x="38793" y="31"/>
                    <a:pt x="38895" y="39"/>
                  </a:cubicBezTo>
                  <a:cubicBezTo>
                    <a:pt x="38779" y="21"/>
                    <a:pt x="38665" y="13"/>
                    <a:pt x="38554" y="13"/>
                  </a:cubicBezTo>
                  <a:close/>
                  <a:moveTo>
                    <a:pt x="18531" y="5085"/>
                  </a:moveTo>
                  <a:cubicBezTo>
                    <a:pt x="18689" y="5185"/>
                    <a:pt x="18864" y="5260"/>
                    <a:pt x="19048" y="5310"/>
                  </a:cubicBezTo>
                  <a:cubicBezTo>
                    <a:pt x="19092" y="5319"/>
                    <a:pt x="19140" y="5325"/>
                    <a:pt x="19188" y="5330"/>
                  </a:cubicBezTo>
                  <a:lnTo>
                    <a:pt x="19188" y="5330"/>
                  </a:lnTo>
                  <a:cubicBezTo>
                    <a:pt x="19151" y="5323"/>
                    <a:pt x="19115" y="5317"/>
                    <a:pt x="19081" y="5310"/>
                  </a:cubicBezTo>
                  <a:cubicBezTo>
                    <a:pt x="18881" y="5260"/>
                    <a:pt x="18697" y="5185"/>
                    <a:pt x="18531" y="5085"/>
                  </a:cubicBezTo>
                  <a:close/>
                  <a:moveTo>
                    <a:pt x="37936" y="96"/>
                  </a:moveTo>
                  <a:cubicBezTo>
                    <a:pt x="37844" y="117"/>
                    <a:pt x="37752" y="142"/>
                    <a:pt x="37661" y="173"/>
                  </a:cubicBezTo>
                  <a:cubicBezTo>
                    <a:pt x="37261" y="306"/>
                    <a:pt x="36894" y="640"/>
                    <a:pt x="36694" y="1007"/>
                  </a:cubicBezTo>
                  <a:cubicBezTo>
                    <a:pt x="36594" y="1240"/>
                    <a:pt x="36493" y="1440"/>
                    <a:pt x="36460" y="1674"/>
                  </a:cubicBezTo>
                  <a:cubicBezTo>
                    <a:pt x="36427" y="1907"/>
                    <a:pt x="36427" y="2141"/>
                    <a:pt x="36427" y="2374"/>
                  </a:cubicBezTo>
                  <a:lnTo>
                    <a:pt x="36427" y="3108"/>
                  </a:lnTo>
                  <a:cubicBezTo>
                    <a:pt x="36427" y="3375"/>
                    <a:pt x="36427" y="3608"/>
                    <a:pt x="36393" y="3842"/>
                  </a:cubicBezTo>
                  <a:cubicBezTo>
                    <a:pt x="36260" y="4376"/>
                    <a:pt x="35960" y="4809"/>
                    <a:pt x="35526" y="5076"/>
                  </a:cubicBezTo>
                  <a:cubicBezTo>
                    <a:pt x="35293" y="5210"/>
                    <a:pt x="35059" y="5310"/>
                    <a:pt x="34792" y="5343"/>
                  </a:cubicBezTo>
                  <a:lnTo>
                    <a:pt x="19581" y="5343"/>
                  </a:lnTo>
                  <a:cubicBezTo>
                    <a:pt x="19459" y="5343"/>
                    <a:pt x="19320" y="5343"/>
                    <a:pt x="19188" y="5330"/>
                  </a:cubicBezTo>
                  <a:lnTo>
                    <a:pt x="19188" y="5330"/>
                  </a:lnTo>
                  <a:cubicBezTo>
                    <a:pt x="19330" y="5355"/>
                    <a:pt x="19489" y="5376"/>
                    <a:pt x="19648" y="5376"/>
                  </a:cubicBezTo>
                  <a:lnTo>
                    <a:pt x="34792" y="5376"/>
                  </a:lnTo>
                  <a:cubicBezTo>
                    <a:pt x="35059" y="5310"/>
                    <a:pt x="35326" y="5243"/>
                    <a:pt x="35559" y="5076"/>
                  </a:cubicBezTo>
                  <a:cubicBezTo>
                    <a:pt x="36026" y="4809"/>
                    <a:pt x="36327" y="4342"/>
                    <a:pt x="36460" y="3809"/>
                  </a:cubicBezTo>
                  <a:cubicBezTo>
                    <a:pt x="36493" y="3575"/>
                    <a:pt x="36493" y="3308"/>
                    <a:pt x="36493" y="3041"/>
                  </a:cubicBezTo>
                  <a:lnTo>
                    <a:pt x="36493" y="2341"/>
                  </a:lnTo>
                  <a:cubicBezTo>
                    <a:pt x="36493" y="2074"/>
                    <a:pt x="36493" y="1841"/>
                    <a:pt x="36527" y="1640"/>
                  </a:cubicBezTo>
                  <a:cubicBezTo>
                    <a:pt x="36560" y="1407"/>
                    <a:pt x="36627" y="1173"/>
                    <a:pt x="36760" y="1007"/>
                  </a:cubicBezTo>
                  <a:cubicBezTo>
                    <a:pt x="36960" y="606"/>
                    <a:pt x="37294" y="306"/>
                    <a:pt x="37694" y="173"/>
                  </a:cubicBezTo>
                  <a:cubicBezTo>
                    <a:pt x="37773" y="144"/>
                    <a:pt x="37854" y="118"/>
                    <a:pt x="37936" y="96"/>
                  </a:cubicBezTo>
                  <a:close/>
                  <a:moveTo>
                    <a:pt x="15710" y="1"/>
                  </a:moveTo>
                  <a:cubicBezTo>
                    <a:pt x="15667" y="1"/>
                    <a:pt x="15623" y="2"/>
                    <a:pt x="15579" y="6"/>
                  </a:cubicBezTo>
                  <a:lnTo>
                    <a:pt x="6439" y="6"/>
                  </a:lnTo>
                  <a:cubicBezTo>
                    <a:pt x="6361" y="3"/>
                    <a:pt x="6283" y="2"/>
                    <a:pt x="6205" y="2"/>
                  </a:cubicBezTo>
                  <a:cubicBezTo>
                    <a:pt x="5350" y="2"/>
                    <a:pt x="4501" y="170"/>
                    <a:pt x="3737" y="506"/>
                  </a:cubicBezTo>
                  <a:cubicBezTo>
                    <a:pt x="1935" y="1307"/>
                    <a:pt x="601" y="2875"/>
                    <a:pt x="168" y="4776"/>
                  </a:cubicBezTo>
                  <a:cubicBezTo>
                    <a:pt x="101" y="5043"/>
                    <a:pt x="67" y="5276"/>
                    <a:pt x="67" y="5510"/>
                  </a:cubicBezTo>
                  <a:cubicBezTo>
                    <a:pt x="34" y="5777"/>
                    <a:pt x="34" y="6010"/>
                    <a:pt x="34" y="6244"/>
                  </a:cubicBezTo>
                  <a:lnTo>
                    <a:pt x="34" y="7745"/>
                  </a:lnTo>
                  <a:lnTo>
                    <a:pt x="34" y="20087"/>
                  </a:lnTo>
                  <a:lnTo>
                    <a:pt x="34" y="47373"/>
                  </a:lnTo>
                  <a:lnTo>
                    <a:pt x="34" y="77528"/>
                  </a:lnTo>
                  <a:lnTo>
                    <a:pt x="34" y="93506"/>
                  </a:lnTo>
                  <a:lnTo>
                    <a:pt x="34" y="101645"/>
                  </a:lnTo>
                  <a:lnTo>
                    <a:pt x="34" y="103713"/>
                  </a:lnTo>
                  <a:cubicBezTo>
                    <a:pt x="1" y="104414"/>
                    <a:pt x="67" y="105114"/>
                    <a:pt x="268" y="105782"/>
                  </a:cubicBezTo>
                  <a:cubicBezTo>
                    <a:pt x="668" y="107149"/>
                    <a:pt x="1535" y="108317"/>
                    <a:pt x="2703" y="109117"/>
                  </a:cubicBezTo>
                  <a:cubicBezTo>
                    <a:pt x="3780" y="109856"/>
                    <a:pt x="5057" y="110226"/>
                    <a:pt x="6349" y="110226"/>
                  </a:cubicBezTo>
                  <a:cubicBezTo>
                    <a:pt x="6457" y="110226"/>
                    <a:pt x="6564" y="110223"/>
                    <a:pt x="6672" y="110218"/>
                  </a:cubicBezTo>
                  <a:lnTo>
                    <a:pt x="42665" y="110218"/>
                  </a:lnTo>
                  <a:cubicBezTo>
                    <a:pt x="43510" y="110218"/>
                    <a:pt x="44355" y="110233"/>
                    <a:pt x="45210" y="110233"/>
                  </a:cubicBezTo>
                  <a:cubicBezTo>
                    <a:pt x="45637" y="110233"/>
                    <a:pt x="46067" y="110229"/>
                    <a:pt x="46501" y="110218"/>
                  </a:cubicBezTo>
                  <a:cubicBezTo>
                    <a:pt x="47768" y="110151"/>
                    <a:pt x="49002" y="109684"/>
                    <a:pt x="50003" y="108850"/>
                  </a:cubicBezTo>
                  <a:cubicBezTo>
                    <a:pt x="50503" y="108450"/>
                    <a:pt x="50937" y="107983"/>
                    <a:pt x="51271" y="107449"/>
                  </a:cubicBezTo>
                  <a:cubicBezTo>
                    <a:pt x="51638" y="106916"/>
                    <a:pt x="51904" y="106349"/>
                    <a:pt x="52071" y="105715"/>
                  </a:cubicBezTo>
                  <a:cubicBezTo>
                    <a:pt x="52238" y="105114"/>
                    <a:pt x="52305" y="104481"/>
                    <a:pt x="52305" y="103880"/>
                  </a:cubicBezTo>
                  <a:lnTo>
                    <a:pt x="52305" y="94707"/>
                  </a:lnTo>
                  <a:cubicBezTo>
                    <a:pt x="52305" y="75493"/>
                    <a:pt x="52305" y="58214"/>
                    <a:pt x="52305" y="43670"/>
                  </a:cubicBezTo>
                  <a:cubicBezTo>
                    <a:pt x="52271" y="29127"/>
                    <a:pt x="52271" y="17385"/>
                    <a:pt x="52271" y="9246"/>
                  </a:cubicBezTo>
                  <a:lnTo>
                    <a:pt x="52271" y="6377"/>
                  </a:lnTo>
                  <a:cubicBezTo>
                    <a:pt x="52271" y="5510"/>
                    <a:pt x="52138" y="4676"/>
                    <a:pt x="51804" y="3909"/>
                  </a:cubicBezTo>
                  <a:cubicBezTo>
                    <a:pt x="51538" y="3208"/>
                    <a:pt x="51137" y="2608"/>
                    <a:pt x="50637" y="2074"/>
                  </a:cubicBezTo>
                  <a:cubicBezTo>
                    <a:pt x="50237" y="1640"/>
                    <a:pt x="49770" y="1240"/>
                    <a:pt x="49269" y="940"/>
                  </a:cubicBezTo>
                  <a:cubicBezTo>
                    <a:pt x="48569" y="506"/>
                    <a:pt x="47768" y="239"/>
                    <a:pt x="46968" y="139"/>
                  </a:cubicBezTo>
                  <a:cubicBezTo>
                    <a:pt x="46767" y="106"/>
                    <a:pt x="46567" y="106"/>
                    <a:pt x="46367" y="106"/>
                  </a:cubicBezTo>
                  <a:lnTo>
                    <a:pt x="46334" y="106"/>
                  </a:lnTo>
                  <a:cubicBezTo>
                    <a:pt x="46534" y="139"/>
                    <a:pt x="46767" y="139"/>
                    <a:pt x="46968" y="173"/>
                  </a:cubicBezTo>
                  <a:cubicBezTo>
                    <a:pt x="47768" y="273"/>
                    <a:pt x="48535" y="540"/>
                    <a:pt x="49236" y="973"/>
                  </a:cubicBezTo>
                  <a:cubicBezTo>
                    <a:pt x="49736" y="1273"/>
                    <a:pt x="50203" y="1674"/>
                    <a:pt x="50604" y="2107"/>
                  </a:cubicBezTo>
                  <a:cubicBezTo>
                    <a:pt x="51104" y="2641"/>
                    <a:pt x="51471" y="3242"/>
                    <a:pt x="51771" y="3909"/>
                  </a:cubicBezTo>
                  <a:cubicBezTo>
                    <a:pt x="52071" y="4709"/>
                    <a:pt x="52205" y="5543"/>
                    <a:pt x="52205" y="6377"/>
                  </a:cubicBezTo>
                  <a:lnTo>
                    <a:pt x="52205" y="9246"/>
                  </a:lnTo>
                  <a:cubicBezTo>
                    <a:pt x="52205" y="17385"/>
                    <a:pt x="52171" y="29127"/>
                    <a:pt x="52171" y="43670"/>
                  </a:cubicBezTo>
                  <a:cubicBezTo>
                    <a:pt x="52171" y="58214"/>
                    <a:pt x="52138" y="75527"/>
                    <a:pt x="52138" y="94740"/>
                  </a:cubicBezTo>
                  <a:lnTo>
                    <a:pt x="52138" y="101912"/>
                  </a:lnTo>
                  <a:lnTo>
                    <a:pt x="52138" y="103747"/>
                  </a:lnTo>
                  <a:cubicBezTo>
                    <a:pt x="52138" y="104347"/>
                    <a:pt x="52071" y="104981"/>
                    <a:pt x="51904" y="105548"/>
                  </a:cubicBezTo>
                  <a:cubicBezTo>
                    <a:pt x="51738" y="106149"/>
                    <a:pt x="51504" y="106716"/>
                    <a:pt x="51171" y="107216"/>
                  </a:cubicBezTo>
                  <a:cubicBezTo>
                    <a:pt x="50804" y="107750"/>
                    <a:pt x="50370" y="108217"/>
                    <a:pt x="49903" y="108617"/>
                  </a:cubicBezTo>
                  <a:cubicBezTo>
                    <a:pt x="48936" y="109384"/>
                    <a:pt x="47735" y="109851"/>
                    <a:pt x="46467" y="109951"/>
                  </a:cubicBezTo>
                  <a:lnTo>
                    <a:pt x="6672" y="109951"/>
                  </a:lnTo>
                  <a:cubicBezTo>
                    <a:pt x="6567" y="109956"/>
                    <a:pt x="6461" y="109959"/>
                    <a:pt x="6356" y="109959"/>
                  </a:cubicBezTo>
                  <a:cubicBezTo>
                    <a:pt x="5095" y="109959"/>
                    <a:pt x="3849" y="109592"/>
                    <a:pt x="2803" y="108884"/>
                  </a:cubicBezTo>
                  <a:cubicBezTo>
                    <a:pt x="1669" y="108083"/>
                    <a:pt x="835" y="106949"/>
                    <a:pt x="434" y="105615"/>
                  </a:cubicBezTo>
                  <a:cubicBezTo>
                    <a:pt x="268" y="104981"/>
                    <a:pt x="168" y="104281"/>
                    <a:pt x="201" y="103613"/>
                  </a:cubicBezTo>
                  <a:lnTo>
                    <a:pt x="201" y="93406"/>
                  </a:lnTo>
                  <a:lnTo>
                    <a:pt x="201" y="77428"/>
                  </a:lnTo>
                  <a:lnTo>
                    <a:pt x="201" y="47273"/>
                  </a:lnTo>
                  <a:lnTo>
                    <a:pt x="201" y="19987"/>
                  </a:lnTo>
                  <a:lnTo>
                    <a:pt x="201" y="6144"/>
                  </a:lnTo>
                  <a:cubicBezTo>
                    <a:pt x="201" y="5910"/>
                    <a:pt x="168" y="5677"/>
                    <a:pt x="234" y="5443"/>
                  </a:cubicBezTo>
                  <a:cubicBezTo>
                    <a:pt x="268" y="5210"/>
                    <a:pt x="301" y="4943"/>
                    <a:pt x="334" y="4709"/>
                  </a:cubicBezTo>
                  <a:cubicBezTo>
                    <a:pt x="980" y="1965"/>
                    <a:pt x="3407" y="33"/>
                    <a:pt x="6194" y="33"/>
                  </a:cubicBezTo>
                  <a:cubicBezTo>
                    <a:pt x="6286" y="33"/>
                    <a:pt x="6379" y="35"/>
                    <a:pt x="6472" y="39"/>
                  </a:cubicBezTo>
                  <a:lnTo>
                    <a:pt x="15612" y="39"/>
                  </a:lnTo>
                  <a:cubicBezTo>
                    <a:pt x="15662" y="35"/>
                    <a:pt x="15712" y="33"/>
                    <a:pt x="15762" y="33"/>
                  </a:cubicBezTo>
                  <a:cubicBezTo>
                    <a:pt x="16111" y="33"/>
                    <a:pt x="16454" y="135"/>
                    <a:pt x="16746" y="339"/>
                  </a:cubicBezTo>
                  <a:cubicBezTo>
                    <a:pt x="17080" y="573"/>
                    <a:pt x="17313" y="873"/>
                    <a:pt x="17447" y="1273"/>
                  </a:cubicBezTo>
                  <a:cubicBezTo>
                    <a:pt x="17580" y="1640"/>
                    <a:pt x="17613" y="2041"/>
                    <a:pt x="17580" y="2441"/>
                  </a:cubicBezTo>
                  <a:lnTo>
                    <a:pt x="17580" y="3041"/>
                  </a:lnTo>
                  <a:cubicBezTo>
                    <a:pt x="17580" y="3208"/>
                    <a:pt x="17580" y="3408"/>
                    <a:pt x="17613" y="3608"/>
                  </a:cubicBezTo>
                  <a:cubicBezTo>
                    <a:pt x="17647" y="4009"/>
                    <a:pt x="17813" y="4376"/>
                    <a:pt x="18080" y="4709"/>
                  </a:cubicBezTo>
                  <a:cubicBezTo>
                    <a:pt x="18214" y="4859"/>
                    <a:pt x="18364" y="4984"/>
                    <a:pt x="18531" y="5085"/>
                  </a:cubicBezTo>
                  <a:lnTo>
                    <a:pt x="18531" y="5085"/>
                  </a:lnTo>
                  <a:cubicBezTo>
                    <a:pt x="18372" y="4984"/>
                    <a:pt x="18230" y="4859"/>
                    <a:pt x="18114" y="4709"/>
                  </a:cubicBezTo>
                  <a:cubicBezTo>
                    <a:pt x="17847" y="4442"/>
                    <a:pt x="17713" y="4075"/>
                    <a:pt x="17647" y="3709"/>
                  </a:cubicBezTo>
                  <a:cubicBezTo>
                    <a:pt x="17647" y="3508"/>
                    <a:pt x="17647" y="3308"/>
                    <a:pt x="17647" y="3108"/>
                  </a:cubicBezTo>
                  <a:lnTo>
                    <a:pt x="17647" y="2508"/>
                  </a:lnTo>
                  <a:cubicBezTo>
                    <a:pt x="17680" y="2107"/>
                    <a:pt x="17647" y="1707"/>
                    <a:pt x="17513" y="1307"/>
                  </a:cubicBezTo>
                  <a:cubicBezTo>
                    <a:pt x="17380" y="907"/>
                    <a:pt x="17113" y="573"/>
                    <a:pt x="16779" y="339"/>
                  </a:cubicBezTo>
                  <a:cubicBezTo>
                    <a:pt x="16450" y="130"/>
                    <a:pt x="16094" y="1"/>
                    <a:pt x="157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409;p33">
              <a:extLst>
                <a:ext uri="{FF2B5EF4-FFF2-40B4-BE49-F238E27FC236}">
                  <a16:creationId xmlns:a16="http://schemas.microsoft.com/office/drawing/2014/main" xmlns="" id="{B6967795-983C-47AD-9D50-9B5828BCD840}"/>
                </a:ext>
              </a:extLst>
            </p:cNvPr>
            <p:cNvSpPr/>
            <p:nvPr/>
          </p:nvSpPr>
          <p:spPr>
            <a:xfrm>
              <a:off x="5333150" y="1506525"/>
              <a:ext cx="112600" cy="2525"/>
            </a:xfrm>
            <a:custGeom>
              <a:avLst/>
              <a:gdLst/>
              <a:ahLst/>
              <a:cxnLst/>
              <a:rect l="l" t="t" r="r" b="b"/>
              <a:pathLst>
                <a:path w="4504" h="101" extrusionOk="0">
                  <a:moveTo>
                    <a:pt x="2235" y="0"/>
                  </a:moveTo>
                  <a:cubicBezTo>
                    <a:pt x="1001" y="34"/>
                    <a:pt x="0" y="34"/>
                    <a:pt x="0" y="67"/>
                  </a:cubicBezTo>
                  <a:cubicBezTo>
                    <a:pt x="0" y="100"/>
                    <a:pt x="1001" y="100"/>
                    <a:pt x="2235" y="100"/>
                  </a:cubicBezTo>
                  <a:cubicBezTo>
                    <a:pt x="3469" y="100"/>
                    <a:pt x="4504" y="67"/>
                    <a:pt x="4504" y="34"/>
                  </a:cubicBezTo>
                  <a:cubicBezTo>
                    <a:pt x="4504" y="0"/>
                    <a:pt x="3469" y="0"/>
                    <a:pt x="2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410;p33">
              <a:extLst>
                <a:ext uri="{FF2B5EF4-FFF2-40B4-BE49-F238E27FC236}">
                  <a16:creationId xmlns:a16="http://schemas.microsoft.com/office/drawing/2014/main" xmlns="" id="{3F92D456-3D41-41B1-AC95-EC35DB80EF99}"/>
                </a:ext>
              </a:extLst>
            </p:cNvPr>
            <p:cNvSpPr/>
            <p:nvPr/>
          </p:nvSpPr>
          <p:spPr>
            <a:xfrm>
              <a:off x="5333150" y="1535700"/>
              <a:ext cx="112600" cy="2525"/>
            </a:xfrm>
            <a:custGeom>
              <a:avLst/>
              <a:gdLst/>
              <a:ahLst/>
              <a:cxnLst/>
              <a:rect l="l" t="t" r="r" b="b"/>
              <a:pathLst>
                <a:path w="4504" h="101" extrusionOk="0">
                  <a:moveTo>
                    <a:pt x="2235" y="1"/>
                  </a:moveTo>
                  <a:cubicBezTo>
                    <a:pt x="1001" y="1"/>
                    <a:pt x="0" y="34"/>
                    <a:pt x="0" y="68"/>
                  </a:cubicBezTo>
                  <a:cubicBezTo>
                    <a:pt x="0" y="101"/>
                    <a:pt x="1001" y="101"/>
                    <a:pt x="2235" y="101"/>
                  </a:cubicBezTo>
                  <a:cubicBezTo>
                    <a:pt x="3503" y="68"/>
                    <a:pt x="4504" y="68"/>
                    <a:pt x="4504" y="34"/>
                  </a:cubicBezTo>
                  <a:cubicBezTo>
                    <a:pt x="4504" y="1"/>
                    <a:pt x="3503" y="1"/>
                    <a:pt x="22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411;p33">
              <a:extLst>
                <a:ext uri="{FF2B5EF4-FFF2-40B4-BE49-F238E27FC236}">
                  <a16:creationId xmlns:a16="http://schemas.microsoft.com/office/drawing/2014/main" xmlns="" id="{286EC74C-BB9D-4C5B-B5E0-2A0369692CE3}"/>
                </a:ext>
              </a:extLst>
            </p:cNvPr>
            <p:cNvSpPr/>
            <p:nvPr/>
          </p:nvSpPr>
          <p:spPr>
            <a:xfrm>
              <a:off x="5333150" y="1564050"/>
              <a:ext cx="112600" cy="2875"/>
            </a:xfrm>
            <a:custGeom>
              <a:avLst/>
              <a:gdLst/>
              <a:ahLst/>
              <a:cxnLst/>
              <a:rect l="l" t="t" r="r" b="b"/>
              <a:pathLst>
                <a:path w="4504" h="115" extrusionOk="0">
                  <a:moveTo>
                    <a:pt x="2269" y="1"/>
                  </a:moveTo>
                  <a:cubicBezTo>
                    <a:pt x="1001" y="34"/>
                    <a:pt x="0" y="68"/>
                    <a:pt x="0" y="68"/>
                  </a:cubicBezTo>
                  <a:cubicBezTo>
                    <a:pt x="0" y="91"/>
                    <a:pt x="517" y="115"/>
                    <a:pt x="1257" y="115"/>
                  </a:cubicBezTo>
                  <a:cubicBezTo>
                    <a:pt x="1563" y="115"/>
                    <a:pt x="1907" y="111"/>
                    <a:pt x="2269" y="101"/>
                  </a:cubicBezTo>
                  <a:cubicBezTo>
                    <a:pt x="3503" y="101"/>
                    <a:pt x="4504" y="68"/>
                    <a:pt x="4504" y="34"/>
                  </a:cubicBezTo>
                  <a:cubicBezTo>
                    <a:pt x="4504" y="34"/>
                    <a:pt x="3503" y="1"/>
                    <a:pt x="22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412;p33">
              <a:extLst>
                <a:ext uri="{FF2B5EF4-FFF2-40B4-BE49-F238E27FC236}">
                  <a16:creationId xmlns:a16="http://schemas.microsoft.com/office/drawing/2014/main" xmlns="" id="{DB2C18CF-5904-4685-8FFE-B7F72CFE126A}"/>
                </a:ext>
              </a:extLst>
            </p:cNvPr>
            <p:cNvSpPr/>
            <p:nvPr/>
          </p:nvSpPr>
          <p:spPr>
            <a:xfrm>
              <a:off x="4421650" y="1504525"/>
              <a:ext cx="91775" cy="94575"/>
            </a:xfrm>
            <a:custGeom>
              <a:avLst/>
              <a:gdLst/>
              <a:ahLst/>
              <a:cxnLst/>
              <a:rect l="l" t="t" r="r" b="b"/>
              <a:pathLst>
                <a:path w="3671" h="3783" extrusionOk="0">
                  <a:moveTo>
                    <a:pt x="164" y="1511"/>
                  </a:moveTo>
                  <a:cubicBezTo>
                    <a:pt x="142" y="1535"/>
                    <a:pt x="121" y="1558"/>
                    <a:pt x="101" y="1581"/>
                  </a:cubicBezTo>
                  <a:cubicBezTo>
                    <a:pt x="122" y="1558"/>
                    <a:pt x="142" y="1534"/>
                    <a:pt x="164" y="1511"/>
                  </a:cubicBezTo>
                  <a:close/>
                  <a:moveTo>
                    <a:pt x="101" y="1581"/>
                  </a:moveTo>
                  <a:lnTo>
                    <a:pt x="101" y="1581"/>
                  </a:lnTo>
                  <a:cubicBezTo>
                    <a:pt x="68" y="1648"/>
                    <a:pt x="34" y="1748"/>
                    <a:pt x="34" y="1815"/>
                  </a:cubicBezTo>
                  <a:lnTo>
                    <a:pt x="34" y="2048"/>
                  </a:lnTo>
                  <a:cubicBezTo>
                    <a:pt x="34" y="1882"/>
                    <a:pt x="34" y="1748"/>
                    <a:pt x="101" y="1581"/>
                  </a:cubicBezTo>
                  <a:close/>
                  <a:moveTo>
                    <a:pt x="1783" y="1"/>
                  </a:moveTo>
                  <a:cubicBezTo>
                    <a:pt x="1700" y="1"/>
                    <a:pt x="1609" y="31"/>
                    <a:pt x="1535" y="80"/>
                  </a:cubicBezTo>
                  <a:cubicBezTo>
                    <a:pt x="1435" y="180"/>
                    <a:pt x="1369" y="247"/>
                    <a:pt x="1302" y="314"/>
                  </a:cubicBezTo>
                  <a:lnTo>
                    <a:pt x="868" y="781"/>
                  </a:lnTo>
                  <a:cubicBezTo>
                    <a:pt x="625" y="1024"/>
                    <a:pt x="382" y="1267"/>
                    <a:pt x="164" y="1511"/>
                  </a:cubicBezTo>
                  <a:lnTo>
                    <a:pt x="164" y="1511"/>
                  </a:lnTo>
                  <a:cubicBezTo>
                    <a:pt x="361" y="1295"/>
                    <a:pt x="628" y="1055"/>
                    <a:pt x="868" y="814"/>
                  </a:cubicBezTo>
                  <a:lnTo>
                    <a:pt x="1302" y="381"/>
                  </a:lnTo>
                  <a:cubicBezTo>
                    <a:pt x="1369" y="314"/>
                    <a:pt x="1435" y="214"/>
                    <a:pt x="1502" y="147"/>
                  </a:cubicBezTo>
                  <a:cubicBezTo>
                    <a:pt x="1573" y="123"/>
                    <a:pt x="1644" y="100"/>
                    <a:pt x="1714" y="100"/>
                  </a:cubicBezTo>
                  <a:cubicBezTo>
                    <a:pt x="1744" y="100"/>
                    <a:pt x="1773" y="104"/>
                    <a:pt x="1802" y="114"/>
                  </a:cubicBezTo>
                  <a:cubicBezTo>
                    <a:pt x="1902" y="147"/>
                    <a:pt x="1969" y="214"/>
                    <a:pt x="2036" y="280"/>
                  </a:cubicBezTo>
                  <a:lnTo>
                    <a:pt x="2303" y="547"/>
                  </a:lnTo>
                  <a:lnTo>
                    <a:pt x="2803" y="1048"/>
                  </a:lnTo>
                  <a:lnTo>
                    <a:pt x="3337" y="1581"/>
                  </a:lnTo>
                  <a:cubicBezTo>
                    <a:pt x="3437" y="1615"/>
                    <a:pt x="3503" y="1748"/>
                    <a:pt x="3503" y="1848"/>
                  </a:cubicBezTo>
                  <a:lnTo>
                    <a:pt x="3503" y="2249"/>
                  </a:lnTo>
                  <a:lnTo>
                    <a:pt x="3503" y="3716"/>
                  </a:lnTo>
                  <a:lnTo>
                    <a:pt x="2403" y="3716"/>
                  </a:lnTo>
                  <a:lnTo>
                    <a:pt x="2403" y="2716"/>
                  </a:lnTo>
                  <a:cubicBezTo>
                    <a:pt x="2403" y="2549"/>
                    <a:pt x="2236" y="2382"/>
                    <a:pt x="2069" y="2349"/>
                  </a:cubicBezTo>
                  <a:lnTo>
                    <a:pt x="1602" y="2349"/>
                  </a:lnTo>
                  <a:cubicBezTo>
                    <a:pt x="1435" y="2382"/>
                    <a:pt x="1335" y="2482"/>
                    <a:pt x="1302" y="2649"/>
                  </a:cubicBezTo>
                  <a:cubicBezTo>
                    <a:pt x="1269" y="2782"/>
                    <a:pt x="1269" y="2916"/>
                    <a:pt x="1302" y="3082"/>
                  </a:cubicBezTo>
                  <a:lnTo>
                    <a:pt x="1302" y="3750"/>
                  </a:lnTo>
                  <a:lnTo>
                    <a:pt x="1" y="3750"/>
                  </a:lnTo>
                  <a:lnTo>
                    <a:pt x="1" y="3783"/>
                  </a:lnTo>
                  <a:lnTo>
                    <a:pt x="1402" y="3783"/>
                  </a:lnTo>
                  <a:lnTo>
                    <a:pt x="1402" y="3049"/>
                  </a:lnTo>
                  <a:lnTo>
                    <a:pt x="1402" y="2682"/>
                  </a:lnTo>
                  <a:cubicBezTo>
                    <a:pt x="1435" y="2549"/>
                    <a:pt x="1535" y="2449"/>
                    <a:pt x="1669" y="2449"/>
                  </a:cubicBezTo>
                  <a:lnTo>
                    <a:pt x="2102" y="2449"/>
                  </a:lnTo>
                  <a:cubicBezTo>
                    <a:pt x="2269" y="2449"/>
                    <a:pt x="2369" y="2582"/>
                    <a:pt x="2369" y="2749"/>
                  </a:cubicBezTo>
                  <a:lnTo>
                    <a:pt x="2369" y="3716"/>
                  </a:lnTo>
                  <a:lnTo>
                    <a:pt x="2336" y="3716"/>
                  </a:lnTo>
                  <a:lnTo>
                    <a:pt x="2369" y="3733"/>
                  </a:lnTo>
                  <a:lnTo>
                    <a:pt x="2369" y="3750"/>
                  </a:lnTo>
                  <a:lnTo>
                    <a:pt x="2369" y="3783"/>
                  </a:lnTo>
                  <a:lnTo>
                    <a:pt x="3670" y="3783"/>
                  </a:lnTo>
                  <a:lnTo>
                    <a:pt x="3670" y="3750"/>
                  </a:lnTo>
                  <a:lnTo>
                    <a:pt x="3670" y="2249"/>
                  </a:lnTo>
                  <a:lnTo>
                    <a:pt x="3670" y="1848"/>
                  </a:lnTo>
                  <a:cubicBezTo>
                    <a:pt x="3670" y="1782"/>
                    <a:pt x="3637" y="1715"/>
                    <a:pt x="3604" y="1648"/>
                  </a:cubicBezTo>
                  <a:cubicBezTo>
                    <a:pt x="3570" y="1581"/>
                    <a:pt x="3503" y="1548"/>
                    <a:pt x="3470" y="1515"/>
                  </a:cubicBezTo>
                  <a:cubicBezTo>
                    <a:pt x="3303" y="1315"/>
                    <a:pt x="3103" y="1148"/>
                    <a:pt x="2936" y="981"/>
                  </a:cubicBezTo>
                  <a:lnTo>
                    <a:pt x="2436" y="481"/>
                  </a:lnTo>
                  <a:lnTo>
                    <a:pt x="2169" y="214"/>
                  </a:lnTo>
                  <a:cubicBezTo>
                    <a:pt x="2102" y="147"/>
                    <a:pt x="2002" y="47"/>
                    <a:pt x="1869" y="14"/>
                  </a:cubicBezTo>
                  <a:cubicBezTo>
                    <a:pt x="1842" y="5"/>
                    <a:pt x="1813" y="1"/>
                    <a:pt x="17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413;p33">
              <a:extLst>
                <a:ext uri="{FF2B5EF4-FFF2-40B4-BE49-F238E27FC236}">
                  <a16:creationId xmlns:a16="http://schemas.microsoft.com/office/drawing/2014/main" xmlns="" id="{74B684DC-B843-4A41-9FB0-6766415B1E6D}"/>
                </a:ext>
              </a:extLst>
            </p:cNvPr>
            <p:cNvSpPr/>
            <p:nvPr/>
          </p:nvSpPr>
          <p:spPr>
            <a:xfrm>
              <a:off x="4480025" y="2713225"/>
              <a:ext cx="858975" cy="175150"/>
            </a:xfrm>
            <a:custGeom>
              <a:avLst/>
              <a:gdLst/>
              <a:ahLst/>
              <a:cxnLst/>
              <a:rect l="l" t="t" r="r" b="b"/>
              <a:pathLst>
                <a:path w="34359" h="7006" extrusionOk="0">
                  <a:moveTo>
                    <a:pt x="1" y="0"/>
                  </a:moveTo>
                  <a:lnTo>
                    <a:pt x="1" y="7005"/>
                  </a:lnTo>
                  <a:lnTo>
                    <a:pt x="34359" y="7005"/>
                  </a:lnTo>
                  <a:lnTo>
                    <a:pt x="3435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414;p33">
              <a:extLst>
                <a:ext uri="{FF2B5EF4-FFF2-40B4-BE49-F238E27FC236}">
                  <a16:creationId xmlns:a16="http://schemas.microsoft.com/office/drawing/2014/main" xmlns="" id="{03F5F839-B059-498B-ABF9-0617B9A692B3}"/>
                </a:ext>
              </a:extLst>
            </p:cNvPr>
            <p:cNvSpPr/>
            <p:nvPr/>
          </p:nvSpPr>
          <p:spPr>
            <a:xfrm>
              <a:off x="4480025" y="2967575"/>
              <a:ext cx="858975" cy="175150"/>
            </a:xfrm>
            <a:custGeom>
              <a:avLst/>
              <a:gdLst/>
              <a:ahLst/>
              <a:cxnLst/>
              <a:rect l="l" t="t" r="r" b="b"/>
              <a:pathLst>
                <a:path w="34359" h="7006" extrusionOk="0">
                  <a:moveTo>
                    <a:pt x="1" y="0"/>
                  </a:moveTo>
                  <a:lnTo>
                    <a:pt x="1" y="7005"/>
                  </a:lnTo>
                  <a:lnTo>
                    <a:pt x="34359" y="7005"/>
                  </a:lnTo>
                  <a:lnTo>
                    <a:pt x="3435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415;p33">
              <a:extLst>
                <a:ext uri="{FF2B5EF4-FFF2-40B4-BE49-F238E27FC236}">
                  <a16:creationId xmlns:a16="http://schemas.microsoft.com/office/drawing/2014/main" xmlns="" id="{F48BD262-9928-4A81-A193-AC4AD8763984}"/>
                </a:ext>
              </a:extLst>
            </p:cNvPr>
            <p:cNvSpPr/>
            <p:nvPr/>
          </p:nvSpPr>
          <p:spPr>
            <a:xfrm>
              <a:off x="4621800" y="3320325"/>
              <a:ext cx="607125" cy="175975"/>
            </a:xfrm>
            <a:custGeom>
              <a:avLst/>
              <a:gdLst/>
              <a:ahLst/>
              <a:cxnLst/>
              <a:rect l="l" t="t" r="r" b="b"/>
              <a:pathLst>
                <a:path w="24285" h="7039" extrusionOk="0">
                  <a:moveTo>
                    <a:pt x="3503" y="0"/>
                  </a:moveTo>
                  <a:cubicBezTo>
                    <a:pt x="1568" y="0"/>
                    <a:pt x="1" y="1568"/>
                    <a:pt x="1" y="3536"/>
                  </a:cubicBezTo>
                  <a:cubicBezTo>
                    <a:pt x="1" y="5471"/>
                    <a:pt x="1568" y="7039"/>
                    <a:pt x="3503" y="7039"/>
                  </a:cubicBezTo>
                  <a:lnTo>
                    <a:pt x="20782" y="7039"/>
                  </a:lnTo>
                  <a:cubicBezTo>
                    <a:pt x="22717" y="7039"/>
                    <a:pt x="24285" y="5471"/>
                    <a:pt x="24285" y="3536"/>
                  </a:cubicBezTo>
                  <a:cubicBezTo>
                    <a:pt x="24285" y="1568"/>
                    <a:pt x="22717" y="0"/>
                    <a:pt x="20782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416;p33">
              <a:extLst>
                <a:ext uri="{FF2B5EF4-FFF2-40B4-BE49-F238E27FC236}">
                  <a16:creationId xmlns:a16="http://schemas.microsoft.com/office/drawing/2014/main" xmlns="" id="{74F3C5E9-FFC5-4EE3-BAA5-74D720A91E67}"/>
                </a:ext>
              </a:extLst>
            </p:cNvPr>
            <p:cNvSpPr/>
            <p:nvPr/>
          </p:nvSpPr>
          <p:spPr>
            <a:xfrm>
              <a:off x="4554250" y="2807450"/>
              <a:ext cx="51725" cy="31725"/>
            </a:xfrm>
            <a:custGeom>
              <a:avLst/>
              <a:gdLst/>
              <a:ahLst/>
              <a:cxnLst/>
              <a:rect l="l" t="t" r="r" b="b"/>
              <a:pathLst>
                <a:path w="2069" h="1269" extrusionOk="0">
                  <a:moveTo>
                    <a:pt x="1001" y="1"/>
                  </a:moveTo>
                  <a:cubicBezTo>
                    <a:pt x="434" y="1"/>
                    <a:pt x="1" y="434"/>
                    <a:pt x="1" y="1001"/>
                  </a:cubicBezTo>
                  <a:cubicBezTo>
                    <a:pt x="1" y="1135"/>
                    <a:pt x="134" y="1268"/>
                    <a:pt x="268" y="1268"/>
                  </a:cubicBezTo>
                  <a:lnTo>
                    <a:pt x="1802" y="1268"/>
                  </a:lnTo>
                  <a:cubicBezTo>
                    <a:pt x="1935" y="1268"/>
                    <a:pt x="2069" y="1135"/>
                    <a:pt x="2069" y="1001"/>
                  </a:cubicBezTo>
                  <a:cubicBezTo>
                    <a:pt x="2069" y="434"/>
                    <a:pt x="1602" y="1"/>
                    <a:pt x="10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417;p33">
              <a:extLst>
                <a:ext uri="{FF2B5EF4-FFF2-40B4-BE49-F238E27FC236}">
                  <a16:creationId xmlns:a16="http://schemas.microsoft.com/office/drawing/2014/main" xmlns="" id="{83A37E54-C394-4057-9F58-7B1C0F9FAD0A}"/>
                </a:ext>
              </a:extLst>
            </p:cNvPr>
            <p:cNvSpPr/>
            <p:nvPr/>
          </p:nvSpPr>
          <p:spPr>
            <a:xfrm>
              <a:off x="4559250" y="2779100"/>
              <a:ext cx="35900" cy="30125"/>
            </a:xfrm>
            <a:custGeom>
              <a:avLst/>
              <a:gdLst/>
              <a:ahLst/>
              <a:cxnLst/>
              <a:rect l="l" t="t" r="r" b="b"/>
              <a:pathLst>
                <a:path w="1436" h="1205" extrusionOk="0">
                  <a:moveTo>
                    <a:pt x="801" y="0"/>
                  </a:moveTo>
                  <a:cubicBezTo>
                    <a:pt x="268" y="0"/>
                    <a:pt x="1" y="634"/>
                    <a:pt x="401" y="1034"/>
                  </a:cubicBezTo>
                  <a:cubicBezTo>
                    <a:pt x="518" y="1152"/>
                    <a:pt x="666" y="1204"/>
                    <a:pt x="812" y="1204"/>
                  </a:cubicBezTo>
                  <a:cubicBezTo>
                    <a:pt x="1126" y="1204"/>
                    <a:pt x="1435" y="964"/>
                    <a:pt x="1435" y="601"/>
                  </a:cubicBezTo>
                  <a:cubicBezTo>
                    <a:pt x="1435" y="267"/>
                    <a:pt x="1135" y="0"/>
                    <a:pt x="8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418;p33">
              <a:extLst>
                <a:ext uri="{FF2B5EF4-FFF2-40B4-BE49-F238E27FC236}">
                  <a16:creationId xmlns:a16="http://schemas.microsoft.com/office/drawing/2014/main" xmlns="" id="{9F366A71-DFEB-4AD6-B937-7EAA795FDD25}"/>
                </a:ext>
              </a:extLst>
            </p:cNvPr>
            <p:cNvSpPr/>
            <p:nvPr/>
          </p:nvSpPr>
          <p:spPr>
            <a:xfrm>
              <a:off x="4556750" y="3057625"/>
              <a:ext cx="45900" cy="32550"/>
            </a:xfrm>
            <a:custGeom>
              <a:avLst/>
              <a:gdLst/>
              <a:ahLst/>
              <a:cxnLst/>
              <a:rect l="l" t="t" r="r" b="b"/>
              <a:pathLst>
                <a:path w="1836" h="1302" extrusionOk="0">
                  <a:moveTo>
                    <a:pt x="1" y="1"/>
                  </a:moveTo>
                  <a:lnTo>
                    <a:pt x="1" y="1302"/>
                  </a:lnTo>
                  <a:lnTo>
                    <a:pt x="1835" y="1302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419;p33">
              <a:extLst>
                <a:ext uri="{FF2B5EF4-FFF2-40B4-BE49-F238E27FC236}">
                  <a16:creationId xmlns:a16="http://schemas.microsoft.com/office/drawing/2014/main" xmlns="" id="{CEFCDB1C-49BF-4A5C-8D7E-F6651F699B09}"/>
                </a:ext>
              </a:extLst>
            </p:cNvPr>
            <p:cNvSpPr/>
            <p:nvPr/>
          </p:nvSpPr>
          <p:spPr>
            <a:xfrm>
              <a:off x="4551750" y="3028225"/>
              <a:ext cx="55900" cy="36100"/>
            </a:xfrm>
            <a:custGeom>
              <a:avLst/>
              <a:gdLst/>
              <a:ahLst/>
              <a:cxnLst/>
              <a:rect l="l" t="t" r="r" b="b"/>
              <a:pathLst>
                <a:path w="2236" h="1444" extrusionOk="0">
                  <a:moveTo>
                    <a:pt x="1106" y="1"/>
                  </a:moveTo>
                  <a:cubicBezTo>
                    <a:pt x="568" y="1"/>
                    <a:pt x="34" y="359"/>
                    <a:pt x="1" y="1077"/>
                  </a:cubicBezTo>
                  <a:lnTo>
                    <a:pt x="1" y="1444"/>
                  </a:lnTo>
                  <a:lnTo>
                    <a:pt x="601" y="1444"/>
                  </a:lnTo>
                  <a:lnTo>
                    <a:pt x="601" y="1077"/>
                  </a:lnTo>
                  <a:cubicBezTo>
                    <a:pt x="601" y="726"/>
                    <a:pt x="851" y="551"/>
                    <a:pt x="1101" y="551"/>
                  </a:cubicBezTo>
                  <a:cubicBezTo>
                    <a:pt x="1352" y="551"/>
                    <a:pt x="1602" y="726"/>
                    <a:pt x="1602" y="1077"/>
                  </a:cubicBezTo>
                  <a:lnTo>
                    <a:pt x="1602" y="1444"/>
                  </a:lnTo>
                  <a:lnTo>
                    <a:pt x="2236" y="1444"/>
                  </a:lnTo>
                  <a:lnTo>
                    <a:pt x="2236" y="1077"/>
                  </a:lnTo>
                  <a:cubicBezTo>
                    <a:pt x="2186" y="359"/>
                    <a:pt x="1644" y="1"/>
                    <a:pt x="110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420;p33">
              <a:extLst>
                <a:ext uri="{FF2B5EF4-FFF2-40B4-BE49-F238E27FC236}">
                  <a16:creationId xmlns:a16="http://schemas.microsoft.com/office/drawing/2014/main" xmlns="" id="{0983E496-FFA1-4A21-A973-5D2B05DB6AA0}"/>
                </a:ext>
              </a:extLst>
            </p:cNvPr>
            <p:cNvSpPr/>
            <p:nvPr/>
          </p:nvSpPr>
          <p:spPr>
            <a:xfrm>
              <a:off x="4678500" y="3599675"/>
              <a:ext cx="25900" cy="39225"/>
            </a:xfrm>
            <a:custGeom>
              <a:avLst/>
              <a:gdLst/>
              <a:ahLst/>
              <a:cxnLst/>
              <a:rect l="l" t="t" r="r" b="b"/>
              <a:pathLst>
                <a:path w="1036" h="1569" extrusionOk="0">
                  <a:moveTo>
                    <a:pt x="1" y="1"/>
                  </a:moveTo>
                  <a:lnTo>
                    <a:pt x="1" y="1569"/>
                  </a:lnTo>
                  <a:lnTo>
                    <a:pt x="168" y="1569"/>
                  </a:lnTo>
                  <a:lnTo>
                    <a:pt x="168" y="902"/>
                  </a:lnTo>
                  <a:lnTo>
                    <a:pt x="935" y="902"/>
                  </a:lnTo>
                  <a:lnTo>
                    <a:pt x="935" y="768"/>
                  </a:lnTo>
                  <a:lnTo>
                    <a:pt x="168" y="768"/>
                  </a:lnTo>
                  <a:lnTo>
                    <a:pt x="168" y="134"/>
                  </a:lnTo>
                  <a:lnTo>
                    <a:pt x="1035" y="134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421;p33">
              <a:extLst>
                <a:ext uri="{FF2B5EF4-FFF2-40B4-BE49-F238E27FC236}">
                  <a16:creationId xmlns:a16="http://schemas.microsoft.com/office/drawing/2014/main" xmlns="" id="{EE0295E7-266D-4563-BF34-C26DBCFEAC5C}"/>
                </a:ext>
              </a:extLst>
            </p:cNvPr>
            <p:cNvSpPr/>
            <p:nvPr/>
          </p:nvSpPr>
          <p:spPr>
            <a:xfrm>
              <a:off x="4707700" y="3608850"/>
              <a:ext cx="33375" cy="30050"/>
            </a:xfrm>
            <a:custGeom>
              <a:avLst/>
              <a:gdLst/>
              <a:ahLst/>
              <a:cxnLst/>
              <a:rect l="l" t="t" r="r" b="b"/>
              <a:pathLst>
                <a:path w="1335" h="1202" extrusionOk="0">
                  <a:moveTo>
                    <a:pt x="601" y="176"/>
                  </a:moveTo>
                  <a:cubicBezTo>
                    <a:pt x="818" y="176"/>
                    <a:pt x="1035" y="318"/>
                    <a:pt x="1035" y="601"/>
                  </a:cubicBezTo>
                  <a:cubicBezTo>
                    <a:pt x="1035" y="885"/>
                    <a:pt x="818" y="1027"/>
                    <a:pt x="601" y="1027"/>
                  </a:cubicBezTo>
                  <a:cubicBezTo>
                    <a:pt x="384" y="1027"/>
                    <a:pt x="167" y="885"/>
                    <a:pt x="167" y="601"/>
                  </a:cubicBezTo>
                  <a:cubicBezTo>
                    <a:pt x="167" y="318"/>
                    <a:pt x="384" y="176"/>
                    <a:pt x="601" y="176"/>
                  </a:cubicBezTo>
                  <a:close/>
                  <a:moveTo>
                    <a:pt x="601" y="1"/>
                  </a:moveTo>
                  <a:cubicBezTo>
                    <a:pt x="267" y="1"/>
                    <a:pt x="0" y="268"/>
                    <a:pt x="34" y="601"/>
                  </a:cubicBezTo>
                  <a:cubicBezTo>
                    <a:pt x="0" y="935"/>
                    <a:pt x="267" y="1202"/>
                    <a:pt x="601" y="1202"/>
                  </a:cubicBezTo>
                  <a:cubicBezTo>
                    <a:pt x="1335" y="1135"/>
                    <a:pt x="1335" y="68"/>
                    <a:pt x="6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422;p33">
              <a:extLst>
                <a:ext uri="{FF2B5EF4-FFF2-40B4-BE49-F238E27FC236}">
                  <a16:creationId xmlns:a16="http://schemas.microsoft.com/office/drawing/2014/main" xmlns="" id="{2ED60113-0D71-446B-9761-4296DDAFC89B}"/>
                </a:ext>
              </a:extLst>
            </p:cNvPr>
            <p:cNvSpPr/>
            <p:nvPr/>
          </p:nvSpPr>
          <p:spPr>
            <a:xfrm>
              <a:off x="4746050" y="3608850"/>
              <a:ext cx="14200" cy="29225"/>
            </a:xfrm>
            <a:custGeom>
              <a:avLst/>
              <a:gdLst/>
              <a:ahLst/>
              <a:cxnLst/>
              <a:rect l="l" t="t" r="r" b="b"/>
              <a:pathLst>
                <a:path w="568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134" y="1168"/>
                  </a:lnTo>
                  <a:lnTo>
                    <a:pt x="134" y="601"/>
                  </a:lnTo>
                  <a:cubicBezTo>
                    <a:pt x="134" y="334"/>
                    <a:pt x="301" y="168"/>
                    <a:pt x="535" y="168"/>
                  </a:cubicBezTo>
                  <a:lnTo>
                    <a:pt x="568" y="168"/>
                  </a:lnTo>
                  <a:lnTo>
                    <a:pt x="568" y="1"/>
                  </a:lnTo>
                  <a:cubicBezTo>
                    <a:pt x="401" y="1"/>
                    <a:pt x="201" y="101"/>
                    <a:pt x="134" y="268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423;p33">
              <a:extLst>
                <a:ext uri="{FF2B5EF4-FFF2-40B4-BE49-F238E27FC236}">
                  <a16:creationId xmlns:a16="http://schemas.microsoft.com/office/drawing/2014/main" xmlns="" id="{00AE97CA-C611-4155-84EE-B0A82EF21C5A}"/>
                </a:ext>
              </a:extLst>
            </p:cNvPr>
            <p:cNvSpPr/>
            <p:nvPr/>
          </p:nvSpPr>
          <p:spPr>
            <a:xfrm>
              <a:off x="4759400" y="3609525"/>
              <a:ext cx="35850" cy="40300"/>
            </a:xfrm>
            <a:custGeom>
              <a:avLst/>
              <a:gdLst/>
              <a:ahLst/>
              <a:cxnLst/>
              <a:rect l="l" t="t" r="r" b="b"/>
              <a:pathLst>
                <a:path w="1434" h="1612" extrusionOk="0">
                  <a:moveTo>
                    <a:pt x="798" y="86"/>
                  </a:moveTo>
                  <a:cubicBezTo>
                    <a:pt x="1029" y="86"/>
                    <a:pt x="1258" y="266"/>
                    <a:pt x="1235" y="541"/>
                  </a:cubicBezTo>
                  <a:cubicBezTo>
                    <a:pt x="1235" y="808"/>
                    <a:pt x="1035" y="975"/>
                    <a:pt x="801" y="975"/>
                  </a:cubicBezTo>
                  <a:cubicBezTo>
                    <a:pt x="401" y="975"/>
                    <a:pt x="201" y="474"/>
                    <a:pt x="501" y="207"/>
                  </a:cubicBezTo>
                  <a:cubicBezTo>
                    <a:pt x="585" y="124"/>
                    <a:pt x="691" y="86"/>
                    <a:pt x="798" y="86"/>
                  </a:cubicBezTo>
                  <a:close/>
                  <a:moveTo>
                    <a:pt x="834" y="1"/>
                  </a:moveTo>
                  <a:cubicBezTo>
                    <a:pt x="811" y="1"/>
                    <a:pt x="789" y="3"/>
                    <a:pt x="768" y="7"/>
                  </a:cubicBezTo>
                  <a:cubicBezTo>
                    <a:pt x="1" y="7"/>
                    <a:pt x="1" y="1108"/>
                    <a:pt x="768" y="1108"/>
                  </a:cubicBezTo>
                  <a:cubicBezTo>
                    <a:pt x="790" y="1112"/>
                    <a:pt x="812" y="1114"/>
                    <a:pt x="834" y="1114"/>
                  </a:cubicBezTo>
                  <a:cubicBezTo>
                    <a:pt x="978" y="1114"/>
                    <a:pt x="1119" y="1024"/>
                    <a:pt x="1235" y="908"/>
                  </a:cubicBezTo>
                  <a:lnTo>
                    <a:pt x="1235" y="1041"/>
                  </a:lnTo>
                  <a:cubicBezTo>
                    <a:pt x="1235" y="1342"/>
                    <a:pt x="1101" y="1475"/>
                    <a:pt x="801" y="1475"/>
                  </a:cubicBezTo>
                  <a:cubicBezTo>
                    <a:pt x="634" y="1475"/>
                    <a:pt x="468" y="1408"/>
                    <a:pt x="334" y="1308"/>
                  </a:cubicBezTo>
                  <a:lnTo>
                    <a:pt x="267" y="1408"/>
                  </a:lnTo>
                  <a:cubicBezTo>
                    <a:pt x="401" y="1542"/>
                    <a:pt x="601" y="1608"/>
                    <a:pt x="801" y="1608"/>
                  </a:cubicBezTo>
                  <a:cubicBezTo>
                    <a:pt x="820" y="1610"/>
                    <a:pt x="839" y="1611"/>
                    <a:pt x="857" y="1611"/>
                  </a:cubicBezTo>
                  <a:cubicBezTo>
                    <a:pt x="1168" y="1611"/>
                    <a:pt x="1433" y="1354"/>
                    <a:pt x="1402" y="1008"/>
                  </a:cubicBezTo>
                  <a:lnTo>
                    <a:pt x="1402" y="7"/>
                  </a:lnTo>
                  <a:lnTo>
                    <a:pt x="1235" y="7"/>
                  </a:lnTo>
                  <a:lnTo>
                    <a:pt x="1235" y="241"/>
                  </a:lnTo>
                  <a:cubicBezTo>
                    <a:pt x="1148" y="95"/>
                    <a:pt x="985" y="1"/>
                    <a:pt x="8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424;p33">
              <a:extLst>
                <a:ext uri="{FF2B5EF4-FFF2-40B4-BE49-F238E27FC236}">
                  <a16:creationId xmlns:a16="http://schemas.microsoft.com/office/drawing/2014/main" xmlns="" id="{CD56570F-9953-4766-9EC8-5E00114254B3}"/>
                </a:ext>
              </a:extLst>
            </p:cNvPr>
            <p:cNvSpPr/>
            <p:nvPr/>
          </p:nvSpPr>
          <p:spPr>
            <a:xfrm>
              <a:off x="4801925" y="3609050"/>
              <a:ext cx="35050" cy="29850"/>
            </a:xfrm>
            <a:custGeom>
              <a:avLst/>
              <a:gdLst/>
              <a:ahLst/>
              <a:cxnLst/>
              <a:rect l="l" t="t" r="r" b="b"/>
              <a:pathLst>
                <a:path w="1402" h="1194" extrusionOk="0">
                  <a:moveTo>
                    <a:pt x="628" y="219"/>
                  </a:moveTo>
                  <a:cubicBezTo>
                    <a:pt x="828" y="219"/>
                    <a:pt x="1014" y="359"/>
                    <a:pt x="1035" y="593"/>
                  </a:cubicBezTo>
                  <a:lnTo>
                    <a:pt x="1068" y="593"/>
                  </a:lnTo>
                  <a:cubicBezTo>
                    <a:pt x="1068" y="860"/>
                    <a:pt x="868" y="1060"/>
                    <a:pt x="601" y="1060"/>
                  </a:cubicBezTo>
                  <a:cubicBezTo>
                    <a:pt x="268" y="1060"/>
                    <a:pt x="68" y="627"/>
                    <a:pt x="301" y="360"/>
                  </a:cubicBezTo>
                  <a:cubicBezTo>
                    <a:pt x="397" y="264"/>
                    <a:pt x="515" y="219"/>
                    <a:pt x="628" y="219"/>
                  </a:cubicBezTo>
                  <a:close/>
                  <a:moveTo>
                    <a:pt x="579" y="0"/>
                  </a:moveTo>
                  <a:cubicBezTo>
                    <a:pt x="283" y="0"/>
                    <a:pt x="1" y="237"/>
                    <a:pt x="1" y="593"/>
                  </a:cubicBezTo>
                  <a:cubicBezTo>
                    <a:pt x="1" y="927"/>
                    <a:pt x="268" y="1194"/>
                    <a:pt x="601" y="1194"/>
                  </a:cubicBezTo>
                  <a:cubicBezTo>
                    <a:pt x="1135" y="1194"/>
                    <a:pt x="1402" y="560"/>
                    <a:pt x="1002" y="193"/>
                  </a:cubicBezTo>
                  <a:cubicBezTo>
                    <a:pt x="879" y="60"/>
                    <a:pt x="727" y="0"/>
                    <a:pt x="57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425;p33">
              <a:extLst>
                <a:ext uri="{FF2B5EF4-FFF2-40B4-BE49-F238E27FC236}">
                  <a16:creationId xmlns:a16="http://schemas.microsoft.com/office/drawing/2014/main" xmlns="" id="{16D84FD7-DBFC-48D8-955B-DF24EDB3022D}"/>
                </a:ext>
              </a:extLst>
            </p:cNvPr>
            <p:cNvSpPr/>
            <p:nvPr/>
          </p:nvSpPr>
          <p:spPr>
            <a:xfrm>
              <a:off x="4835300" y="3603025"/>
              <a:ext cx="20025" cy="35150"/>
            </a:xfrm>
            <a:custGeom>
              <a:avLst/>
              <a:gdLst/>
              <a:ahLst/>
              <a:cxnLst/>
              <a:rect l="l" t="t" r="r" b="b"/>
              <a:pathLst>
                <a:path w="801" h="1406" extrusionOk="0">
                  <a:moveTo>
                    <a:pt x="200" y="0"/>
                  </a:moveTo>
                  <a:lnTo>
                    <a:pt x="200" y="234"/>
                  </a:lnTo>
                  <a:lnTo>
                    <a:pt x="0" y="234"/>
                  </a:lnTo>
                  <a:lnTo>
                    <a:pt x="0" y="367"/>
                  </a:lnTo>
                  <a:lnTo>
                    <a:pt x="200" y="367"/>
                  </a:lnTo>
                  <a:lnTo>
                    <a:pt x="200" y="1068"/>
                  </a:lnTo>
                  <a:cubicBezTo>
                    <a:pt x="170" y="1251"/>
                    <a:pt x="306" y="1406"/>
                    <a:pt x="483" y="1406"/>
                  </a:cubicBezTo>
                  <a:cubicBezTo>
                    <a:pt x="499" y="1406"/>
                    <a:pt x="517" y="1404"/>
                    <a:pt x="534" y="1401"/>
                  </a:cubicBezTo>
                  <a:cubicBezTo>
                    <a:pt x="634" y="1401"/>
                    <a:pt x="701" y="1401"/>
                    <a:pt x="801" y="1335"/>
                  </a:cubicBezTo>
                  <a:lnTo>
                    <a:pt x="734" y="1235"/>
                  </a:lnTo>
                  <a:cubicBezTo>
                    <a:pt x="667" y="1268"/>
                    <a:pt x="634" y="1268"/>
                    <a:pt x="567" y="1268"/>
                  </a:cubicBezTo>
                  <a:cubicBezTo>
                    <a:pt x="550" y="1272"/>
                    <a:pt x="533" y="1274"/>
                    <a:pt x="517" y="1274"/>
                  </a:cubicBezTo>
                  <a:cubicBezTo>
                    <a:pt x="410" y="1274"/>
                    <a:pt x="338" y="1184"/>
                    <a:pt x="367" y="1068"/>
                  </a:cubicBezTo>
                  <a:lnTo>
                    <a:pt x="367" y="367"/>
                  </a:lnTo>
                  <a:lnTo>
                    <a:pt x="701" y="367"/>
                  </a:lnTo>
                  <a:lnTo>
                    <a:pt x="701" y="234"/>
                  </a:lnTo>
                  <a:lnTo>
                    <a:pt x="367" y="234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426;p33">
              <a:extLst>
                <a:ext uri="{FF2B5EF4-FFF2-40B4-BE49-F238E27FC236}">
                  <a16:creationId xmlns:a16="http://schemas.microsoft.com/office/drawing/2014/main" xmlns="" id="{AAD106E2-65C9-406D-AD72-191CA8B96749}"/>
                </a:ext>
              </a:extLst>
            </p:cNvPr>
            <p:cNvSpPr/>
            <p:nvPr/>
          </p:nvSpPr>
          <p:spPr>
            <a:xfrm>
              <a:off x="4876150" y="3609700"/>
              <a:ext cx="30050" cy="39200"/>
            </a:xfrm>
            <a:custGeom>
              <a:avLst/>
              <a:gdLst/>
              <a:ahLst/>
              <a:cxnLst/>
              <a:rect l="l" t="t" r="r" b="b"/>
              <a:pathLst>
                <a:path w="1202" h="1568" extrusionOk="0">
                  <a:moveTo>
                    <a:pt x="628" y="193"/>
                  </a:moveTo>
                  <a:cubicBezTo>
                    <a:pt x="828" y="193"/>
                    <a:pt x="1013" y="333"/>
                    <a:pt x="1035" y="567"/>
                  </a:cubicBezTo>
                  <a:cubicBezTo>
                    <a:pt x="1068" y="801"/>
                    <a:pt x="868" y="1034"/>
                    <a:pt x="634" y="1034"/>
                  </a:cubicBezTo>
                  <a:cubicBezTo>
                    <a:pt x="267" y="1034"/>
                    <a:pt x="67" y="601"/>
                    <a:pt x="301" y="334"/>
                  </a:cubicBezTo>
                  <a:cubicBezTo>
                    <a:pt x="397" y="238"/>
                    <a:pt x="515" y="193"/>
                    <a:pt x="628" y="193"/>
                  </a:cubicBezTo>
                  <a:close/>
                  <a:moveTo>
                    <a:pt x="1" y="0"/>
                  </a:moveTo>
                  <a:lnTo>
                    <a:pt x="1" y="1568"/>
                  </a:lnTo>
                  <a:lnTo>
                    <a:pt x="167" y="1568"/>
                  </a:lnTo>
                  <a:lnTo>
                    <a:pt x="167" y="934"/>
                  </a:lnTo>
                  <a:cubicBezTo>
                    <a:pt x="267" y="1068"/>
                    <a:pt x="434" y="1168"/>
                    <a:pt x="601" y="1168"/>
                  </a:cubicBezTo>
                  <a:cubicBezTo>
                    <a:pt x="935" y="1168"/>
                    <a:pt x="1201" y="901"/>
                    <a:pt x="1201" y="567"/>
                  </a:cubicBezTo>
                  <a:cubicBezTo>
                    <a:pt x="1201" y="267"/>
                    <a:pt x="935" y="0"/>
                    <a:pt x="634" y="0"/>
                  </a:cubicBezTo>
                  <a:cubicBezTo>
                    <a:pt x="434" y="0"/>
                    <a:pt x="267" y="67"/>
                    <a:pt x="167" y="23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427;p33">
              <a:extLst>
                <a:ext uri="{FF2B5EF4-FFF2-40B4-BE49-F238E27FC236}">
                  <a16:creationId xmlns:a16="http://schemas.microsoft.com/office/drawing/2014/main" xmlns="" id="{23223DBC-345F-4F4E-8B92-4FEE3C77ED6F}"/>
                </a:ext>
              </a:extLst>
            </p:cNvPr>
            <p:cNvSpPr/>
            <p:nvPr/>
          </p:nvSpPr>
          <p:spPr>
            <a:xfrm>
              <a:off x="4912000" y="3609475"/>
              <a:ext cx="24150" cy="29600"/>
            </a:xfrm>
            <a:custGeom>
              <a:avLst/>
              <a:gdLst/>
              <a:ahLst/>
              <a:cxnLst/>
              <a:rect l="l" t="t" r="r" b="b"/>
              <a:pathLst>
                <a:path w="966" h="1184" extrusionOk="0">
                  <a:moveTo>
                    <a:pt x="802" y="643"/>
                  </a:moveTo>
                  <a:lnTo>
                    <a:pt x="802" y="810"/>
                  </a:lnTo>
                  <a:cubicBezTo>
                    <a:pt x="743" y="955"/>
                    <a:pt x="609" y="1050"/>
                    <a:pt x="488" y="1050"/>
                  </a:cubicBezTo>
                  <a:cubicBezTo>
                    <a:pt x="470" y="1050"/>
                    <a:pt x="452" y="1048"/>
                    <a:pt x="435" y="1043"/>
                  </a:cubicBezTo>
                  <a:cubicBezTo>
                    <a:pt x="234" y="1043"/>
                    <a:pt x="134" y="943"/>
                    <a:pt x="134" y="843"/>
                  </a:cubicBezTo>
                  <a:cubicBezTo>
                    <a:pt x="134" y="710"/>
                    <a:pt x="201" y="643"/>
                    <a:pt x="435" y="643"/>
                  </a:cubicBezTo>
                  <a:close/>
                  <a:moveTo>
                    <a:pt x="398" y="1"/>
                  </a:moveTo>
                  <a:cubicBezTo>
                    <a:pt x="243" y="1"/>
                    <a:pt x="111" y="60"/>
                    <a:pt x="1" y="143"/>
                  </a:cubicBezTo>
                  <a:lnTo>
                    <a:pt x="68" y="276"/>
                  </a:lnTo>
                  <a:cubicBezTo>
                    <a:pt x="201" y="176"/>
                    <a:pt x="335" y="143"/>
                    <a:pt x="468" y="143"/>
                  </a:cubicBezTo>
                  <a:cubicBezTo>
                    <a:pt x="701" y="143"/>
                    <a:pt x="802" y="243"/>
                    <a:pt x="802" y="443"/>
                  </a:cubicBezTo>
                  <a:lnTo>
                    <a:pt x="802" y="510"/>
                  </a:lnTo>
                  <a:lnTo>
                    <a:pt x="435" y="510"/>
                  </a:lnTo>
                  <a:cubicBezTo>
                    <a:pt x="101" y="510"/>
                    <a:pt x="1" y="643"/>
                    <a:pt x="1" y="843"/>
                  </a:cubicBezTo>
                  <a:cubicBezTo>
                    <a:pt x="1" y="1043"/>
                    <a:pt x="134" y="1177"/>
                    <a:pt x="401" y="1177"/>
                  </a:cubicBezTo>
                  <a:cubicBezTo>
                    <a:pt x="423" y="1181"/>
                    <a:pt x="445" y="1183"/>
                    <a:pt x="467" y="1183"/>
                  </a:cubicBezTo>
                  <a:cubicBezTo>
                    <a:pt x="611" y="1183"/>
                    <a:pt x="748" y="1092"/>
                    <a:pt x="835" y="977"/>
                  </a:cubicBezTo>
                  <a:lnTo>
                    <a:pt x="835" y="1177"/>
                  </a:lnTo>
                  <a:lnTo>
                    <a:pt x="935" y="1177"/>
                  </a:lnTo>
                  <a:lnTo>
                    <a:pt x="935" y="443"/>
                  </a:lnTo>
                  <a:cubicBezTo>
                    <a:pt x="966" y="196"/>
                    <a:pt x="768" y="6"/>
                    <a:pt x="553" y="6"/>
                  </a:cubicBezTo>
                  <a:cubicBezTo>
                    <a:pt x="536" y="6"/>
                    <a:pt x="518" y="7"/>
                    <a:pt x="501" y="9"/>
                  </a:cubicBezTo>
                  <a:cubicBezTo>
                    <a:pt x="466" y="3"/>
                    <a:pt x="431" y="1"/>
                    <a:pt x="39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428;p33">
              <a:extLst>
                <a:ext uri="{FF2B5EF4-FFF2-40B4-BE49-F238E27FC236}">
                  <a16:creationId xmlns:a16="http://schemas.microsoft.com/office/drawing/2014/main" xmlns="" id="{2E4BDD7D-A80E-4F46-9CAB-3407AC5747A7}"/>
                </a:ext>
              </a:extLst>
            </p:cNvPr>
            <p:cNvSpPr/>
            <p:nvPr/>
          </p:nvSpPr>
          <p:spPr>
            <a:xfrm>
              <a:off x="4942025" y="3608850"/>
              <a:ext cx="24225" cy="30050"/>
            </a:xfrm>
            <a:custGeom>
              <a:avLst/>
              <a:gdLst/>
              <a:ahLst/>
              <a:cxnLst/>
              <a:rect l="l" t="t" r="r" b="b"/>
              <a:pathLst>
                <a:path w="969" h="1202" extrusionOk="0">
                  <a:moveTo>
                    <a:pt x="501" y="1"/>
                  </a:moveTo>
                  <a:cubicBezTo>
                    <a:pt x="234" y="1"/>
                    <a:pt x="68" y="168"/>
                    <a:pt x="68" y="368"/>
                  </a:cubicBezTo>
                  <a:cubicBezTo>
                    <a:pt x="68" y="801"/>
                    <a:pt x="801" y="568"/>
                    <a:pt x="801" y="868"/>
                  </a:cubicBezTo>
                  <a:cubicBezTo>
                    <a:pt x="801" y="1002"/>
                    <a:pt x="735" y="1068"/>
                    <a:pt x="501" y="1068"/>
                  </a:cubicBezTo>
                  <a:cubicBezTo>
                    <a:pt x="334" y="1068"/>
                    <a:pt x="201" y="1035"/>
                    <a:pt x="68" y="935"/>
                  </a:cubicBezTo>
                  <a:lnTo>
                    <a:pt x="1" y="1068"/>
                  </a:lnTo>
                  <a:cubicBezTo>
                    <a:pt x="134" y="1168"/>
                    <a:pt x="301" y="1202"/>
                    <a:pt x="501" y="1202"/>
                  </a:cubicBezTo>
                  <a:cubicBezTo>
                    <a:pt x="801" y="1202"/>
                    <a:pt x="968" y="1068"/>
                    <a:pt x="968" y="868"/>
                  </a:cubicBezTo>
                  <a:cubicBezTo>
                    <a:pt x="968" y="434"/>
                    <a:pt x="234" y="668"/>
                    <a:pt x="234" y="334"/>
                  </a:cubicBezTo>
                  <a:cubicBezTo>
                    <a:pt x="234" y="234"/>
                    <a:pt x="301" y="134"/>
                    <a:pt x="535" y="134"/>
                  </a:cubicBezTo>
                  <a:cubicBezTo>
                    <a:pt x="635" y="134"/>
                    <a:pt x="768" y="168"/>
                    <a:pt x="868" y="234"/>
                  </a:cubicBezTo>
                  <a:lnTo>
                    <a:pt x="935" y="134"/>
                  </a:lnTo>
                  <a:cubicBezTo>
                    <a:pt x="801" y="68"/>
                    <a:pt x="668" y="1"/>
                    <a:pt x="5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429;p33">
              <a:extLst>
                <a:ext uri="{FF2B5EF4-FFF2-40B4-BE49-F238E27FC236}">
                  <a16:creationId xmlns:a16="http://schemas.microsoft.com/office/drawing/2014/main" xmlns="" id="{F6F75856-9536-408D-9A36-D1AB7D2B9E8D}"/>
                </a:ext>
              </a:extLst>
            </p:cNvPr>
            <p:cNvSpPr/>
            <p:nvPr/>
          </p:nvSpPr>
          <p:spPr>
            <a:xfrm>
              <a:off x="4969550" y="3608850"/>
              <a:ext cx="23375" cy="30050"/>
            </a:xfrm>
            <a:custGeom>
              <a:avLst/>
              <a:gdLst/>
              <a:ahLst/>
              <a:cxnLst/>
              <a:rect l="l" t="t" r="r" b="b"/>
              <a:pathLst>
                <a:path w="935" h="1202" extrusionOk="0">
                  <a:moveTo>
                    <a:pt x="501" y="1"/>
                  </a:moveTo>
                  <a:cubicBezTo>
                    <a:pt x="201" y="1"/>
                    <a:pt x="34" y="168"/>
                    <a:pt x="34" y="368"/>
                  </a:cubicBezTo>
                  <a:cubicBezTo>
                    <a:pt x="34" y="801"/>
                    <a:pt x="801" y="568"/>
                    <a:pt x="801" y="868"/>
                  </a:cubicBezTo>
                  <a:cubicBezTo>
                    <a:pt x="801" y="1002"/>
                    <a:pt x="701" y="1068"/>
                    <a:pt x="468" y="1068"/>
                  </a:cubicBezTo>
                  <a:cubicBezTo>
                    <a:pt x="334" y="1068"/>
                    <a:pt x="167" y="1035"/>
                    <a:pt x="67" y="935"/>
                  </a:cubicBezTo>
                  <a:lnTo>
                    <a:pt x="1" y="1068"/>
                  </a:lnTo>
                  <a:cubicBezTo>
                    <a:pt x="134" y="1168"/>
                    <a:pt x="301" y="1202"/>
                    <a:pt x="468" y="1202"/>
                  </a:cubicBezTo>
                  <a:cubicBezTo>
                    <a:pt x="768" y="1202"/>
                    <a:pt x="935" y="1068"/>
                    <a:pt x="935" y="868"/>
                  </a:cubicBezTo>
                  <a:cubicBezTo>
                    <a:pt x="935" y="434"/>
                    <a:pt x="201" y="668"/>
                    <a:pt x="201" y="334"/>
                  </a:cubicBezTo>
                  <a:cubicBezTo>
                    <a:pt x="201" y="234"/>
                    <a:pt x="301" y="134"/>
                    <a:pt x="501" y="134"/>
                  </a:cubicBezTo>
                  <a:cubicBezTo>
                    <a:pt x="634" y="134"/>
                    <a:pt x="734" y="168"/>
                    <a:pt x="835" y="234"/>
                  </a:cubicBezTo>
                  <a:lnTo>
                    <a:pt x="901" y="134"/>
                  </a:lnTo>
                  <a:cubicBezTo>
                    <a:pt x="768" y="68"/>
                    <a:pt x="634" y="1"/>
                    <a:pt x="5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430;p33">
              <a:extLst>
                <a:ext uri="{FF2B5EF4-FFF2-40B4-BE49-F238E27FC236}">
                  <a16:creationId xmlns:a16="http://schemas.microsoft.com/office/drawing/2014/main" xmlns="" id="{1FC8FB8D-3840-4D99-AE16-8983B16C387A}"/>
                </a:ext>
              </a:extLst>
            </p:cNvPr>
            <p:cNvSpPr/>
            <p:nvPr/>
          </p:nvSpPr>
          <p:spPr>
            <a:xfrm>
              <a:off x="4995400" y="3609700"/>
              <a:ext cx="46725" cy="29200"/>
            </a:xfrm>
            <a:custGeom>
              <a:avLst/>
              <a:gdLst/>
              <a:ahLst/>
              <a:cxnLst/>
              <a:rect l="l" t="t" r="r" b="b"/>
              <a:pathLst>
                <a:path w="1869" h="1168" extrusionOk="0">
                  <a:moveTo>
                    <a:pt x="1" y="0"/>
                  </a:moveTo>
                  <a:lnTo>
                    <a:pt x="401" y="1168"/>
                  </a:lnTo>
                  <a:lnTo>
                    <a:pt x="568" y="1168"/>
                  </a:lnTo>
                  <a:lnTo>
                    <a:pt x="935" y="200"/>
                  </a:lnTo>
                  <a:lnTo>
                    <a:pt x="1302" y="1168"/>
                  </a:lnTo>
                  <a:lnTo>
                    <a:pt x="1435" y="1168"/>
                  </a:lnTo>
                  <a:lnTo>
                    <a:pt x="1869" y="0"/>
                  </a:lnTo>
                  <a:lnTo>
                    <a:pt x="1735" y="0"/>
                  </a:lnTo>
                  <a:lnTo>
                    <a:pt x="1368" y="968"/>
                  </a:lnTo>
                  <a:lnTo>
                    <a:pt x="1001" y="0"/>
                  </a:lnTo>
                  <a:lnTo>
                    <a:pt x="868" y="0"/>
                  </a:lnTo>
                  <a:lnTo>
                    <a:pt x="501" y="96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431;p33">
              <a:extLst>
                <a:ext uri="{FF2B5EF4-FFF2-40B4-BE49-F238E27FC236}">
                  <a16:creationId xmlns:a16="http://schemas.microsoft.com/office/drawing/2014/main" xmlns="" id="{0C3290B4-7BDC-4F52-88AE-705095D72854}"/>
                </a:ext>
              </a:extLst>
            </p:cNvPr>
            <p:cNvSpPr/>
            <p:nvPr/>
          </p:nvSpPr>
          <p:spPr>
            <a:xfrm>
              <a:off x="5043775" y="3609050"/>
              <a:ext cx="35050" cy="29850"/>
            </a:xfrm>
            <a:custGeom>
              <a:avLst/>
              <a:gdLst/>
              <a:ahLst/>
              <a:cxnLst/>
              <a:rect l="l" t="t" r="r" b="b"/>
              <a:pathLst>
                <a:path w="1402" h="1194" extrusionOk="0">
                  <a:moveTo>
                    <a:pt x="634" y="160"/>
                  </a:moveTo>
                  <a:cubicBezTo>
                    <a:pt x="868" y="160"/>
                    <a:pt x="1068" y="360"/>
                    <a:pt x="1034" y="593"/>
                  </a:cubicBezTo>
                  <a:cubicBezTo>
                    <a:pt x="1068" y="827"/>
                    <a:pt x="868" y="1060"/>
                    <a:pt x="634" y="1060"/>
                  </a:cubicBezTo>
                  <a:cubicBezTo>
                    <a:pt x="67" y="994"/>
                    <a:pt x="67" y="193"/>
                    <a:pt x="634" y="160"/>
                  </a:cubicBezTo>
                  <a:close/>
                  <a:moveTo>
                    <a:pt x="612" y="0"/>
                  </a:moveTo>
                  <a:cubicBezTo>
                    <a:pt x="315" y="0"/>
                    <a:pt x="34" y="237"/>
                    <a:pt x="34" y="593"/>
                  </a:cubicBezTo>
                  <a:cubicBezTo>
                    <a:pt x="0" y="927"/>
                    <a:pt x="301" y="1194"/>
                    <a:pt x="634" y="1194"/>
                  </a:cubicBezTo>
                  <a:cubicBezTo>
                    <a:pt x="1135" y="1194"/>
                    <a:pt x="1401" y="560"/>
                    <a:pt x="1034" y="193"/>
                  </a:cubicBezTo>
                  <a:cubicBezTo>
                    <a:pt x="912" y="60"/>
                    <a:pt x="760" y="0"/>
                    <a:pt x="6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432;p33">
              <a:extLst>
                <a:ext uri="{FF2B5EF4-FFF2-40B4-BE49-F238E27FC236}">
                  <a16:creationId xmlns:a16="http://schemas.microsoft.com/office/drawing/2014/main" xmlns="" id="{7F2D3C0B-69DB-4B13-8A2D-2132C6598E89}"/>
                </a:ext>
              </a:extLst>
            </p:cNvPr>
            <p:cNvSpPr/>
            <p:nvPr/>
          </p:nvSpPr>
          <p:spPr>
            <a:xfrm>
              <a:off x="5082125" y="3608850"/>
              <a:ext cx="14200" cy="29225"/>
            </a:xfrm>
            <a:custGeom>
              <a:avLst/>
              <a:gdLst/>
              <a:ahLst/>
              <a:cxnLst/>
              <a:rect l="l" t="t" r="r" b="b"/>
              <a:pathLst>
                <a:path w="568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168" y="1168"/>
                  </a:lnTo>
                  <a:lnTo>
                    <a:pt x="168" y="601"/>
                  </a:lnTo>
                  <a:cubicBezTo>
                    <a:pt x="134" y="368"/>
                    <a:pt x="301" y="168"/>
                    <a:pt x="535" y="168"/>
                  </a:cubicBezTo>
                  <a:lnTo>
                    <a:pt x="568" y="168"/>
                  </a:lnTo>
                  <a:lnTo>
                    <a:pt x="568" y="1"/>
                  </a:lnTo>
                  <a:cubicBezTo>
                    <a:pt x="401" y="1"/>
                    <a:pt x="234" y="101"/>
                    <a:pt x="134" y="268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433;p33">
              <a:extLst>
                <a:ext uri="{FF2B5EF4-FFF2-40B4-BE49-F238E27FC236}">
                  <a16:creationId xmlns:a16="http://schemas.microsoft.com/office/drawing/2014/main" xmlns="" id="{E92021ED-1DF9-429B-949D-449CD963C33F}"/>
                </a:ext>
              </a:extLst>
            </p:cNvPr>
            <p:cNvSpPr/>
            <p:nvPr/>
          </p:nvSpPr>
          <p:spPr>
            <a:xfrm>
              <a:off x="5097150" y="3597175"/>
              <a:ext cx="32550" cy="41725"/>
            </a:xfrm>
            <a:custGeom>
              <a:avLst/>
              <a:gdLst/>
              <a:ahLst/>
              <a:cxnLst/>
              <a:rect l="l" t="t" r="r" b="b"/>
              <a:pathLst>
                <a:path w="1302" h="1669" extrusionOk="0">
                  <a:moveTo>
                    <a:pt x="746" y="694"/>
                  </a:moveTo>
                  <a:cubicBezTo>
                    <a:pt x="948" y="694"/>
                    <a:pt x="1146" y="834"/>
                    <a:pt x="1168" y="1068"/>
                  </a:cubicBezTo>
                  <a:cubicBezTo>
                    <a:pt x="1168" y="1302"/>
                    <a:pt x="968" y="1535"/>
                    <a:pt x="734" y="1535"/>
                  </a:cubicBezTo>
                  <a:cubicBezTo>
                    <a:pt x="367" y="1535"/>
                    <a:pt x="200" y="1102"/>
                    <a:pt x="434" y="835"/>
                  </a:cubicBezTo>
                  <a:cubicBezTo>
                    <a:pt x="518" y="739"/>
                    <a:pt x="633" y="694"/>
                    <a:pt x="746" y="694"/>
                  </a:cubicBezTo>
                  <a:close/>
                  <a:moveTo>
                    <a:pt x="1168" y="1"/>
                  </a:moveTo>
                  <a:lnTo>
                    <a:pt x="1168" y="701"/>
                  </a:lnTo>
                  <a:cubicBezTo>
                    <a:pt x="1068" y="568"/>
                    <a:pt x="901" y="468"/>
                    <a:pt x="701" y="468"/>
                  </a:cubicBezTo>
                  <a:cubicBezTo>
                    <a:pt x="0" y="535"/>
                    <a:pt x="0" y="1602"/>
                    <a:pt x="701" y="1669"/>
                  </a:cubicBezTo>
                  <a:cubicBezTo>
                    <a:pt x="901" y="1669"/>
                    <a:pt x="1068" y="1569"/>
                    <a:pt x="1168" y="1435"/>
                  </a:cubicBezTo>
                  <a:lnTo>
                    <a:pt x="1168" y="1669"/>
                  </a:lnTo>
                  <a:lnTo>
                    <a:pt x="1301" y="166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434;p33">
              <a:extLst>
                <a:ext uri="{FF2B5EF4-FFF2-40B4-BE49-F238E27FC236}">
                  <a16:creationId xmlns:a16="http://schemas.microsoft.com/office/drawing/2014/main" xmlns="" id="{E095E17E-64C2-4BF3-B63B-449112C0F4E6}"/>
                </a:ext>
              </a:extLst>
            </p:cNvPr>
            <p:cNvSpPr/>
            <p:nvPr/>
          </p:nvSpPr>
          <p:spPr>
            <a:xfrm>
              <a:off x="5136350" y="3599675"/>
              <a:ext cx="26700" cy="39225"/>
            </a:xfrm>
            <a:custGeom>
              <a:avLst/>
              <a:gdLst/>
              <a:ahLst/>
              <a:cxnLst/>
              <a:rect l="l" t="t" r="r" b="b"/>
              <a:pathLst>
                <a:path w="1068" h="1569" extrusionOk="0">
                  <a:moveTo>
                    <a:pt x="534" y="1"/>
                  </a:moveTo>
                  <a:cubicBezTo>
                    <a:pt x="334" y="1"/>
                    <a:pt x="133" y="68"/>
                    <a:pt x="0" y="234"/>
                  </a:cubicBezTo>
                  <a:lnTo>
                    <a:pt x="100" y="301"/>
                  </a:lnTo>
                  <a:cubicBezTo>
                    <a:pt x="200" y="201"/>
                    <a:pt x="367" y="134"/>
                    <a:pt x="534" y="134"/>
                  </a:cubicBezTo>
                  <a:cubicBezTo>
                    <a:pt x="767" y="134"/>
                    <a:pt x="867" y="234"/>
                    <a:pt x="867" y="401"/>
                  </a:cubicBezTo>
                  <a:cubicBezTo>
                    <a:pt x="867" y="701"/>
                    <a:pt x="467" y="735"/>
                    <a:pt x="467" y="1102"/>
                  </a:cubicBezTo>
                  <a:lnTo>
                    <a:pt x="634" y="1102"/>
                  </a:lnTo>
                  <a:cubicBezTo>
                    <a:pt x="634" y="768"/>
                    <a:pt x="1067" y="768"/>
                    <a:pt x="1067" y="368"/>
                  </a:cubicBezTo>
                  <a:cubicBezTo>
                    <a:pt x="1067" y="134"/>
                    <a:pt x="867" y="1"/>
                    <a:pt x="534" y="1"/>
                  </a:cubicBezTo>
                  <a:close/>
                  <a:moveTo>
                    <a:pt x="501" y="1385"/>
                  </a:moveTo>
                  <a:cubicBezTo>
                    <a:pt x="481" y="1385"/>
                    <a:pt x="467" y="1399"/>
                    <a:pt x="467" y="1435"/>
                  </a:cubicBezTo>
                  <a:lnTo>
                    <a:pt x="434" y="1469"/>
                  </a:lnTo>
                  <a:cubicBezTo>
                    <a:pt x="467" y="1535"/>
                    <a:pt x="500" y="1569"/>
                    <a:pt x="567" y="1569"/>
                  </a:cubicBezTo>
                  <a:cubicBezTo>
                    <a:pt x="724" y="1569"/>
                    <a:pt x="574" y="1385"/>
                    <a:pt x="501" y="138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435;p33">
              <a:extLst>
                <a:ext uri="{FF2B5EF4-FFF2-40B4-BE49-F238E27FC236}">
                  <a16:creationId xmlns:a16="http://schemas.microsoft.com/office/drawing/2014/main" xmlns="" id="{D38E2643-77A4-4AE6-9B0E-8777D8B3E10F}"/>
                </a:ext>
              </a:extLst>
            </p:cNvPr>
            <p:cNvSpPr/>
            <p:nvPr/>
          </p:nvSpPr>
          <p:spPr>
            <a:xfrm>
              <a:off x="4646000" y="2527250"/>
              <a:ext cx="62550" cy="71750"/>
            </a:xfrm>
            <a:custGeom>
              <a:avLst/>
              <a:gdLst/>
              <a:ahLst/>
              <a:cxnLst/>
              <a:rect l="l" t="t" r="r" b="b"/>
              <a:pathLst>
                <a:path w="2502" h="2870" extrusionOk="0">
                  <a:moveTo>
                    <a:pt x="0" y="1"/>
                  </a:moveTo>
                  <a:lnTo>
                    <a:pt x="0" y="2869"/>
                  </a:lnTo>
                  <a:lnTo>
                    <a:pt x="434" y="2869"/>
                  </a:lnTo>
                  <a:lnTo>
                    <a:pt x="434" y="734"/>
                  </a:lnTo>
                  <a:lnTo>
                    <a:pt x="2168" y="2869"/>
                  </a:lnTo>
                  <a:lnTo>
                    <a:pt x="2502" y="2869"/>
                  </a:lnTo>
                  <a:lnTo>
                    <a:pt x="2502" y="1"/>
                  </a:lnTo>
                  <a:lnTo>
                    <a:pt x="2068" y="1"/>
                  </a:lnTo>
                  <a:lnTo>
                    <a:pt x="2068" y="2135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436;p33">
              <a:extLst>
                <a:ext uri="{FF2B5EF4-FFF2-40B4-BE49-F238E27FC236}">
                  <a16:creationId xmlns:a16="http://schemas.microsoft.com/office/drawing/2014/main" xmlns="" id="{7FCBEDF4-87E3-46C1-908E-536151434D9E}"/>
                </a:ext>
              </a:extLst>
            </p:cNvPr>
            <p:cNvSpPr/>
            <p:nvPr/>
          </p:nvSpPr>
          <p:spPr>
            <a:xfrm>
              <a:off x="4726875" y="2521200"/>
              <a:ext cx="13375" cy="77800"/>
            </a:xfrm>
            <a:custGeom>
              <a:avLst/>
              <a:gdLst/>
              <a:ahLst/>
              <a:cxnLst/>
              <a:rect l="l" t="t" r="r" b="b"/>
              <a:pathLst>
                <a:path w="535" h="3112" extrusionOk="0">
                  <a:moveTo>
                    <a:pt x="268" y="1"/>
                  </a:moveTo>
                  <a:cubicBezTo>
                    <a:pt x="134" y="1"/>
                    <a:pt x="1" y="92"/>
                    <a:pt x="1" y="276"/>
                  </a:cubicBezTo>
                  <a:cubicBezTo>
                    <a:pt x="1" y="409"/>
                    <a:pt x="101" y="543"/>
                    <a:pt x="268" y="543"/>
                  </a:cubicBezTo>
                  <a:cubicBezTo>
                    <a:pt x="401" y="543"/>
                    <a:pt x="534" y="409"/>
                    <a:pt x="534" y="276"/>
                  </a:cubicBezTo>
                  <a:cubicBezTo>
                    <a:pt x="534" y="92"/>
                    <a:pt x="401" y="1"/>
                    <a:pt x="268" y="1"/>
                  </a:cubicBezTo>
                  <a:close/>
                  <a:moveTo>
                    <a:pt x="67" y="943"/>
                  </a:moveTo>
                  <a:lnTo>
                    <a:pt x="67" y="3111"/>
                  </a:lnTo>
                  <a:lnTo>
                    <a:pt x="468" y="3111"/>
                  </a:lnTo>
                  <a:lnTo>
                    <a:pt x="468" y="94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437;p33">
              <a:extLst>
                <a:ext uri="{FF2B5EF4-FFF2-40B4-BE49-F238E27FC236}">
                  <a16:creationId xmlns:a16="http://schemas.microsoft.com/office/drawing/2014/main" xmlns="" id="{365CE644-DA92-4D44-9AB1-726562279B2E}"/>
                </a:ext>
              </a:extLst>
            </p:cNvPr>
            <p:cNvSpPr/>
            <p:nvPr/>
          </p:nvSpPr>
          <p:spPr>
            <a:xfrm>
              <a:off x="4751900" y="2543900"/>
              <a:ext cx="51725" cy="56025"/>
            </a:xfrm>
            <a:custGeom>
              <a:avLst/>
              <a:gdLst/>
              <a:ahLst/>
              <a:cxnLst/>
              <a:rect l="l" t="t" r="r" b="b"/>
              <a:pathLst>
                <a:path w="2069" h="2241" extrusionOk="0">
                  <a:moveTo>
                    <a:pt x="1108" y="0"/>
                  </a:moveTo>
                  <a:cubicBezTo>
                    <a:pt x="501" y="0"/>
                    <a:pt x="0" y="490"/>
                    <a:pt x="0" y="1136"/>
                  </a:cubicBezTo>
                  <a:cubicBezTo>
                    <a:pt x="0" y="1750"/>
                    <a:pt x="501" y="2238"/>
                    <a:pt x="1108" y="2238"/>
                  </a:cubicBezTo>
                  <a:cubicBezTo>
                    <a:pt x="1128" y="2238"/>
                    <a:pt x="1148" y="2238"/>
                    <a:pt x="1168" y="2237"/>
                  </a:cubicBezTo>
                  <a:cubicBezTo>
                    <a:pt x="1195" y="2239"/>
                    <a:pt x="1221" y="2240"/>
                    <a:pt x="1248" y="2240"/>
                  </a:cubicBezTo>
                  <a:cubicBezTo>
                    <a:pt x="1583" y="2240"/>
                    <a:pt x="1883" y="2048"/>
                    <a:pt x="2069" y="1770"/>
                  </a:cubicBezTo>
                  <a:lnTo>
                    <a:pt x="1735" y="1569"/>
                  </a:lnTo>
                  <a:cubicBezTo>
                    <a:pt x="1635" y="1770"/>
                    <a:pt x="1401" y="1903"/>
                    <a:pt x="1168" y="1903"/>
                  </a:cubicBezTo>
                  <a:cubicBezTo>
                    <a:pt x="134" y="1903"/>
                    <a:pt x="134" y="369"/>
                    <a:pt x="1168" y="369"/>
                  </a:cubicBezTo>
                  <a:cubicBezTo>
                    <a:pt x="1192" y="365"/>
                    <a:pt x="1216" y="364"/>
                    <a:pt x="1240" y="364"/>
                  </a:cubicBezTo>
                  <a:cubicBezTo>
                    <a:pt x="1448" y="364"/>
                    <a:pt x="1645" y="489"/>
                    <a:pt x="1735" y="669"/>
                  </a:cubicBezTo>
                  <a:lnTo>
                    <a:pt x="2069" y="469"/>
                  </a:lnTo>
                  <a:cubicBezTo>
                    <a:pt x="1868" y="168"/>
                    <a:pt x="1535" y="2"/>
                    <a:pt x="1168" y="2"/>
                  </a:cubicBezTo>
                  <a:cubicBezTo>
                    <a:pt x="1148" y="1"/>
                    <a:pt x="1128" y="0"/>
                    <a:pt x="11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438;p33">
              <a:extLst>
                <a:ext uri="{FF2B5EF4-FFF2-40B4-BE49-F238E27FC236}">
                  <a16:creationId xmlns:a16="http://schemas.microsoft.com/office/drawing/2014/main" xmlns="" id="{4F2931A2-BD73-46C9-BF4C-565E5A424027}"/>
                </a:ext>
              </a:extLst>
            </p:cNvPr>
            <p:cNvSpPr/>
            <p:nvPr/>
          </p:nvSpPr>
          <p:spPr>
            <a:xfrm>
              <a:off x="4815275" y="2523075"/>
              <a:ext cx="54225" cy="75925"/>
            </a:xfrm>
            <a:custGeom>
              <a:avLst/>
              <a:gdLst/>
              <a:ahLst/>
              <a:cxnLst/>
              <a:rect l="l" t="t" r="r" b="b"/>
              <a:pathLst>
                <a:path w="2169" h="3037" extrusionOk="0">
                  <a:moveTo>
                    <a:pt x="1" y="1"/>
                  </a:moveTo>
                  <a:lnTo>
                    <a:pt x="1" y="3036"/>
                  </a:lnTo>
                  <a:lnTo>
                    <a:pt x="401" y="3036"/>
                  </a:lnTo>
                  <a:lnTo>
                    <a:pt x="401" y="2436"/>
                  </a:lnTo>
                  <a:lnTo>
                    <a:pt x="834" y="2036"/>
                  </a:lnTo>
                  <a:lnTo>
                    <a:pt x="1668" y="3036"/>
                  </a:lnTo>
                  <a:lnTo>
                    <a:pt x="2169" y="3036"/>
                  </a:lnTo>
                  <a:lnTo>
                    <a:pt x="1135" y="1769"/>
                  </a:lnTo>
                  <a:lnTo>
                    <a:pt x="2069" y="868"/>
                  </a:lnTo>
                  <a:lnTo>
                    <a:pt x="1602" y="868"/>
                  </a:lnTo>
                  <a:lnTo>
                    <a:pt x="401" y="193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439;p33">
              <a:extLst>
                <a:ext uri="{FF2B5EF4-FFF2-40B4-BE49-F238E27FC236}">
                  <a16:creationId xmlns:a16="http://schemas.microsoft.com/office/drawing/2014/main" xmlns="" id="{56BCF500-BC2F-41EF-BB56-87589642EF91}"/>
                </a:ext>
              </a:extLst>
            </p:cNvPr>
            <p:cNvSpPr/>
            <p:nvPr/>
          </p:nvSpPr>
          <p:spPr>
            <a:xfrm>
              <a:off x="4879500" y="2544650"/>
              <a:ext cx="51650" cy="54350"/>
            </a:xfrm>
            <a:custGeom>
              <a:avLst/>
              <a:gdLst/>
              <a:ahLst/>
              <a:cxnLst/>
              <a:rect l="l" t="t" r="r" b="b"/>
              <a:pathLst>
                <a:path w="2066" h="2174" extrusionOk="0">
                  <a:moveTo>
                    <a:pt x="1016" y="1"/>
                  </a:moveTo>
                  <a:cubicBezTo>
                    <a:pt x="717" y="1"/>
                    <a:pt x="450" y="161"/>
                    <a:pt x="267" y="405"/>
                  </a:cubicBezTo>
                  <a:lnTo>
                    <a:pt x="267" y="5"/>
                  </a:lnTo>
                  <a:lnTo>
                    <a:pt x="0" y="5"/>
                  </a:lnTo>
                  <a:lnTo>
                    <a:pt x="0" y="2173"/>
                  </a:lnTo>
                  <a:lnTo>
                    <a:pt x="300" y="2173"/>
                  </a:lnTo>
                  <a:lnTo>
                    <a:pt x="300" y="1039"/>
                  </a:lnTo>
                  <a:cubicBezTo>
                    <a:pt x="236" y="624"/>
                    <a:pt x="570" y="270"/>
                    <a:pt x="1009" y="270"/>
                  </a:cubicBezTo>
                  <a:cubicBezTo>
                    <a:pt x="1028" y="270"/>
                    <a:pt x="1048" y="270"/>
                    <a:pt x="1067" y="272"/>
                  </a:cubicBezTo>
                  <a:cubicBezTo>
                    <a:pt x="1085" y="270"/>
                    <a:pt x="1101" y="270"/>
                    <a:pt x="1118" y="270"/>
                  </a:cubicBezTo>
                  <a:cubicBezTo>
                    <a:pt x="1465" y="270"/>
                    <a:pt x="1765" y="589"/>
                    <a:pt x="1701" y="939"/>
                  </a:cubicBezTo>
                  <a:lnTo>
                    <a:pt x="1701" y="2173"/>
                  </a:lnTo>
                  <a:lnTo>
                    <a:pt x="2001" y="2173"/>
                  </a:lnTo>
                  <a:lnTo>
                    <a:pt x="2001" y="939"/>
                  </a:lnTo>
                  <a:cubicBezTo>
                    <a:pt x="2066" y="425"/>
                    <a:pt x="1665" y="3"/>
                    <a:pt x="1158" y="3"/>
                  </a:cubicBezTo>
                  <a:cubicBezTo>
                    <a:pt x="1139" y="3"/>
                    <a:pt x="1120" y="4"/>
                    <a:pt x="1101" y="5"/>
                  </a:cubicBezTo>
                  <a:cubicBezTo>
                    <a:pt x="1072" y="2"/>
                    <a:pt x="1044" y="1"/>
                    <a:pt x="10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440;p33">
              <a:extLst>
                <a:ext uri="{FF2B5EF4-FFF2-40B4-BE49-F238E27FC236}">
                  <a16:creationId xmlns:a16="http://schemas.microsoft.com/office/drawing/2014/main" xmlns="" id="{FC4ACF18-9D24-47C4-9BD4-F53A5287B547}"/>
                </a:ext>
              </a:extLst>
            </p:cNvPr>
            <p:cNvSpPr/>
            <p:nvPr/>
          </p:nvSpPr>
          <p:spPr>
            <a:xfrm>
              <a:off x="4944525" y="2544575"/>
              <a:ext cx="46600" cy="55375"/>
            </a:xfrm>
            <a:custGeom>
              <a:avLst/>
              <a:gdLst/>
              <a:ahLst/>
              <a:cxnLst/>
              <a:rect l="l" t="t" r="r" b="b"/>
              <a:pathLst>
                <a:path w="1864" h="2215" extrusionOk="0">
                  <a:moveTo>
                    <a:pt x="1535" y="1176"/>
                  </a:moveTo>
                  <a:lnTo>
                    <a:pt x="1535" y="1542"/>
                  </a:lnTo>
                  <a:cubicBezTo>
                    <a:pt x="1412" y="1790"/>
                    <a:pt x="1173" y="1980"/>
                    <a:pt x="900" y="1980"/>
                  </a:cubicBezTo>
                  <a:cubicBezTo>
                    <a:pt x="879" y="1980"/>
                    <a:pt x="857" y="1979"/>
                    <a:pt x="835" y="1976"/>
                  </a:cubicBezTo>
                  <a:cubicBezTo>
                    <a:pt x="501" y="1976"/>
                    <a:pt x="301" y="1776"/>
                    <a:pt x="301" y="1576"/>
                  </a:cubicBezTo>
                  <a:cubicBezTo>
                    <a:pt x="301" y="1342"/>
                    <a:pt x="435" y="1176"/>
                    <a:pt x="835" y="1176"/>
                  </a:cubicBezTo>
                  <a:close/>
                  <a:moveTo>
                    <a:pt x="1044" y="1"/>
                  </a:moveTo>
                  <a:cubicBezTo>
                    <a:pt x="1008" y="1"/>
                    <a:pt x="972" y="3"/>
                    <a:pt x="935" y="8"/>
                  </a:cubicBezTo>
                  <a:cubicBezTo>
                    <a:pt x="635" y="8"/>
                    <a:pt x="301" y="108"/>
                    <a:pt x="68" y="308"/>
                  </a:cubicBezTo>
                  <a:lnTo>
                    <a:pt x="201" y="508"/>
                  </a:lnTo>
                  <a:cubicBezTo>
                    <a:pt x="375" y="363"/>
                    <a:pt x="575" y="269"/>
                    <a:pt x="800" y="269"/>
                  </a:cubicBezTo>
                  <a:cubicBezTo>
                    <a:pt x="833" y="269"/>
                    <a:pt x="867" y="271"/>
                    <a:pt x="902" y="275"/>
                  </a:cubicBezTo>
                  <a:cubicBezTo>
                    <a:pt x="1302" y="275"/>
                    <a:pt x="1535" y="475"/>
                    <a:pt x="1535" y="842"/>
                  </a:cubicBezTo>
                  <a:lnTo>
                    <a:pt x="1535" y="975"/>
                  </a:lnTo>
                  <a:lnTo>
                    <a:pt x="835" y="975"/>
                  </a:lnTo>
                  <a:cubicBezTo>
                    <a:pt x="201" y="975"/>
                    <a:pt x="1" y="1209"/>
                    <a:pt x="1" y="1576"/>
                  </a:cubicBezTo>
                  <a:cubicBezTo>
                    <a:pt x="1" y="1943"/>
                    <a:pt x="301" y="2210"/>
                    <a:pt x="801" y="2210"/>
                  </a:cubicBezTo>
                  <a:cubicBezTo>
                    <a:pt x="832" y="2213"/>
                    <a:pt x="862" y="2215"/>
                    <a:pt x="891" y="2215"/>
                  </a:cubicBezTo>
                  <a:cubicBezTo>
                    <a:pt x="1155" y="2215"/>
                    <a:pt x="1385" y="2083"/>
                    <a:pt x="1535" y="1843"/>
                  </a:cubicBezTo>
                  <a:lnTo>
                    <a:pt x="1535" y="2176"/>
                  </a:lnTo>
                  <a:lnTo>
                    <a:pt x="1802" y="2176"/>
                  </a:lnTo>
                  <a:lnTo>
                    <a:pt x="1802" y="842"/>
                  </a:lnTo>
                  <a:cubicBezTo>
                    <a:pt x="1864" y="378"/>
                    <a:pt x="1496" y="1"/>
                    <a:pt x="10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441;p33">
              <a:extLst>
                <a:ext uri="{FF2B5EF4-FFF2-40B4-BE49-F238E27FC236}">
                  <a16:creationId xmlns:a16="http://schemas.microsoft.com/office/drawing/2014/main" xmlns="" id="{719E7A2C-2DC0-47A4-AB5E-54BE04C4EB9E}"/>
                </a:ext>
              </a:extLst>
            </p:cNvPr>
            <p:cNvSpPr/>
            <p:nvPr/>
          </p:nvSpPr>
          <p:spPr>
            <a:xfrm>
              <a:off x="5009575" y="2544650"/>
              <a:ext cx="90900" cy="54350"/>
            </a:xfrm>
            <a:custGeom>
              <a:avLst/>
              <a:gdLst/>
              <a:ahLst/>
              <a:cxnLst/>
              <a:rect l="l" t="t" r="r" b="b"/>
              <a:pathLst>
                <a:path w="3636" h="2174" extrusionOk="0">
                  <a:moveTo>
                    <a:pt x="1017" y="1"/>
                  </a:moveTo>
                  <a:cubicBezTo>
                    <a:pt x="718" y="1"/>
                    <a:pt x="454" y="161"/>
                    <a:pt x="301" y="405"/>
                  </a:cubicBezTo>
                  <a:lnTo>
                    <a:pt x="301" y="5"/>
                  </a:lnTo>
                  <a:lnTo>
                    <a:pt x="1" y="5"/>
                  </a:lnTo>
                  <a:lnTo>
                    <a:pt x="1" y="2173"/>
                  </a:lnTo>
                  <a:lnTo>
                    <a:pt x="301" y="2173"/>
                  </a:lnTo>
                  <a:lnTo>
                    <a:pt x="301" y="1039"/>
                  </a:lnTo>
                  <a:cubicBezTo>
                    <a:pt x="269" y="624"/>
                    <a:pt x="574" y="270"/>
                    <a:pt x="980" y="270"/>
                  </a:cubicBezTo>
                  <a:cubicBezTo>
                    <a:pt x="998" y="270"/>
                    <a:pt x="1016" y="270"/>
                    <a:pt x="1035" y="272"/>
                  </a:cubicBezTo>
                  <a:cubicBezTo>
                    <a:pt x="1435" y="272"/>
                    <a:pt x="1669" y="505"/>
                    <a:pt x="1669" y="939"/>
                  </a:cubicBezTo>
                  <a:lnTo>
                    <a:pt x="1669" y="2173"/>
                  </a:lnTo>
                  <a:lnTo>
                    <a:pt x="1935" y="2173"/>
                  </a:lnTo>
                  <a:lnTo>
                    <a:pt x="1935" y="1039"/>
                  </a:lnTo>
                  <a:cubicBezTo>
                    <a:pt x="1904" y="624"/>
                    <a:pt x="2208" y="270"/>
                    <a:pt x="2615" y="270"/>
                  </a:cubicBezTo>
                  <a:cubicBezTo>
                    <a:pt x="2633" y="270"/>
                    <a:pt x="2651" y="270"/>
                    <a:pt x="2669" y="272"/>
                  </a:cubicBezTo>
                  <a:cubicBezTo>
                    <a:pt x="3070" y="272"/>
                    <a:pt x="3303" y="505"/>
                    <a:pt x="3303" y="939"/>
                  </a:cubicBezTo>
                  <a:lnTo>
                    <a:pt x="3303" y="2173"/>
                  </a:lnTo>
                  <a:lnTo>
                    <a:pt x="3603" y="2173"/>
                  </a:lnTo>
                  <a:lnTo>
                    <a:pt x="3603" y="939"/>
                  </a:lnTo>
                  <a:cubicBezTo>
                    <a:pt x="3635" y="425"/>
                    <a:pt x="3265" y="3"/>
                    <a:pt x="2760" y="3"/>
                  </a:cubicBezTo>
                  <a:cubicBezTo>
                    <a:pt x="2741" y="3"/>
                    <a:pt x="2722" y="4"/>
                    <a:pt x="2703" y="5"/>
                  </a:cubicBezTo>
                  <a:cubicBezTo>
                    <a:pt x="2675" y="2"/>
                    <a:pt x="2646" y="1"/>
                    <a:pt x="2618" y="1"/>
                  </a:cubicBezTo>
                  <a:cubicBezTo>
                    <a:pt x="2314" y="1"/>
                    <a:pt x="2021" y="164"/>
                    <a:pt x="1869" y="439"/>
                  </a:cubicBezTo>
                  <a:cubicBezTo>
                    <a:pt x="1747" y="164"/>
                    <a:pt x="1457" y="1"/>
                    <a:pt x="1178" y="1"/>
                  </a:cubicBezTo>
                  <a:cubicBezTo>
                    <a:pt x="1153" y="1"/>
                    <a:pt x="1127" y="2"/>
                    <a:pt x="1102" y="5"/>
                  </a:cubicBezTo>
                  <a:cubicBezTo>
                    <a:pt x="1073" y="2"/>
                    <a:pt x="1045" y="1"/>
                    <a:pt x="10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442;p33">
              <a:extLst>
                <a:ext uri="{FF2B5EF4-FFF2-40B4-BE49-F238E27FC236}">
                  <a16:creationId xmlns:a16="http://schemas.microsoft.com/office/drawing/2014/main" xmlns="" id="{5022711C-3CD1-40C1-B934-EB912BAE9E68}"/>
                </a:ext>
              </a:extLst>
            </p:cNvPr>
            <p:cNvSpPr/>
            <p:nvPr/>
          </p:nvSpPr>
          <p:spPr>
            <a:xfrm>
              <a:off x="5112150" y="2544150"/>
              <a:ext cx="55075" cy="55475"/>
            </a:xfrm>
            <a:custGeom>
              <a:avLst/>
              <a:gdLst/>
              <a:ahLst/>
              <a:cxnLst/>
              <a:rect l="l" t="t" r="r" b="b"/>
              <a:pathLst>
                <a:path w="2203" h="2219" extrusionOk="0">
                  <a:moveTo>
                    <a:pt x="1135" y="217"/>
                  </a:moveTo>
                  <a:cubicBezTo>
                    <a:pt x="1518" y="217"/>
                    <a:pt x="1902" y="475"/>
                    <a:pt x="1902" y="992"/>
                  </a:cubicBezTo>
                  <a:lnTo>
                    <a:pt x="368" y="992"/>
                  </a:lnTo>
                  <a:cubicBezTo>
                    <a:pt x="368" y="475"/>
                    <a:pt x="751" y="217"/>
                    <a:pt x="1135" y="217"/>
                  </a:cubicBezTo>
                  <a:close/>
                  <a:moveTo>
                    <a:pt x="1101" y="0"/>
                  </a:moveTo>
                  <a:cubicBezTo>
                    <a:pt x="551" y="0"/>
                    <a:pt x="1" y="375"/>
                    <a:pt x="34" y="1126"/>
                  </a:cubicBezTo>
                  <a:cubicBezTo>
                    <a:pt x="56" y="1789"/>
                    <a:pt x="606" y="2218"/>
                    <a:pt x="1178" y="2218"/>
                  </a:cubicBezTo>
                  <a:cubicBezTo>
                    <a:pt x="1469" y="2218"/>
                    <a:pt x="1766" y="2107"/>
                    <a:pt x="2002" y="1860"/>
                  </a:cubicBezTo>
                  <a:lnTo>
                    <a:pt x="1869" y="1693"/>
                  </a:lnTo>
                  <a:cubicBezTo>
                    <a:pt x="1669" y="1860"/>
                    <a:pt x="1435" y="1960"/>
                    <a:pt x="1202" y="1960"/>
                  </a:cubicBezTo>
                  <a:cubicBezTo>
                    <a:pt x="1182" y="1961"/>
                    <a:pt x="1162" y="1962"/>
                    <a:pt x="1142" y="1962"/>
                  </a:cubicBezTo>
                  <a:cubicBezTo>
                    <a:pt x="732" y="1962"/>
                    <a:pt x="368" y="1640"/>
                    <a:pt x="368" y="1226"/>
                  </a:cubicBezTo>
                  <a:lnTo>
                    <a:pt x="2169" y="1226"/>
                  </a:lnTo>
                  <a:cubicBezTo>
                    <a:pt x="2169" y="1159"/>
                    <a:pt x="2169" y="1159"/>
                    <a:pt x="2169" y="1126"/>
                  </a:cubicBezTo>
                  <a:cubicBezTo>
                    <a:pt x="2202" y="375"/>
                    <a:pt x="1652" y="0"/>
                    <a:pt x="11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443;p33">
              <a:extLst>
                <a:ext uri="{FF2B5EF4-FFF2-40B4-BE49-F238E27FC236}">
                  <a16:creationId xmlns:a16="http://schemas.microsoft.com/office/drawing/2014/main" xmlns="" id="{53536BF1-CF8F-4B06-9E22-771899EF2089}"/>
                </a:ext>
              </a:extLst>
            </p:cNvPr>
            <p:cNvSpPr/>
            <p:nvPr/>
          </p:nvSpPr>
          <p:spPr>
            <a:xfrm>
              <a:off x="4835300" y="3691425"/>
              <a:ext cx="26700" cy="35875"/>
            </a:xfrm>
            <a:custGeom>
              <a:avLst/>
              <a:gdLst/>
              <a:ahLst/>
              <a:cxnLst/>
              <a:rect l="l" t="t" r="r" b="b"/>
              <a:pathLst>
                <a:path w="1068" h="1435" extrusionOk="0">
                  <a:moveTo>
                    <a:pt x="601" y="0"/>
                  </a:moveTo>
                  <a:cubicBezTo>
                    <a:pt x="234" y="0"/>
                    <a:pt x="67" y="200"/>
                    <a:pt x="67" y="434"/>
                  </a:cubicBezTo>
                  <a:cubicBezTo>
                    <a:pt x="67" y="934"/>
                    <a:pt x="901" y="734"/>
                    <a:pt x="901" y="1068"/>
                  </a:cubicBezTo>
                  <a:cubicBezTo>
                    <a:pt x="901" y="1201"/>
                    <a:pt x="801" y="1268"/>
                    <a:pt x="567" y="1268"/>
                  </a:cubicBezTo>
                  <a:cubicBezTo>
                    <a:pt x="367" y="1268"/>
                    <a:pt x="234" y="1234"/>
                    <a:pt x="100" y="1134"/>
                  </a:cubicBezTo>
                  <a:lnTo>
                    <a:pt x="0" y="1268"/>
                  </a:lnTo>
                  <a:cubicBezTo>
                    <a:pt x="167" y="1401"/>
                    <a:pt x="334" y="1435"/>
                    <a:pt x="534" y="1435"/>
                  </a:cubicBezTo>
                  <a:cubicBezTo>
                    <a:pt x="901" y="1435"/>
                    <a:pt x="1068" y="1268"/>
                    <a:pt x="1068" y="1068"/>
                  </a:cubicBezTo>
                  <a:cubicBezTo>
                    <a:pt x="1068" y="534"/>
                    <a:pt x="234" y="767"/>
                    <a:pt x="234" y="401"/>
                  </a:cubicBezTo>
                  <a:cubicBezTo>
                    <a:pt x="234" y="300"/>
                    <a:pt x="334" y="200"/>
                    <a:pt x="601" y="200"/>
                  </a:cubicBezTo>
                  <a:cubicBezTo>
                    <a:pt x="734" y="200"/>
                    <a:pt x="867" y="234"/>
                    <a:pt x="967" y="300"/>
                  </a:cubicBezTo>
                  <a:lnTo>
                    <a:pt x="1034" y="134"/>
                  </a:lnTo>
                  <a:cubicBezTo>
                    <a:pt x="901" y="34"/>
                    <a:pt x="767" y="0"/>
                    <a:pt x="601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444;p33">
              <a:extLst>
                <a:ext uri="{FF2B5EF4-FFF2-40B4-BE49-F238E27FC236}">
                  <a16:creationId xmlns:a16="http://schemas.microsoft.com/office/drawing/2014/main" xmlns="" id="{A1C45CF3-6BE2-47CF-94DD-7BAAA2F5ABE8}"/>
                </a:ext>
              </a:extLst>
            </p:cNvPr>
            <p:cNvSpPr/>
            <p:nvPr/>
          </p:nvSpPr>
          <p:spPr>
            <a:xfrm>
              <a:off x="4868650" y="3689325"/>
              <a:ext cx="5850" cy="37975"/>
            </a:xfrm>
            <a:custGeom>
              <a:avLst/>
              <a:gdLst/>
              <a:ahLst/>
              <a:cxnLst/>
              <a:rect l="l" t="t" r="r" b="b"/>
              <a:pathLst>
                <a:path w="234" h="1519" extrusionOk="0">
                  <a:moveTo>
                    <a:pt x="117" y="1"/>
                  </a:moveTo>
                  <a:cubicBezTo>
                    <a:pt x="59" y="1"/>
                    <a:pt x="0" y="51"/>
                    <a:pt x="0" y="151"/>
                  </a:cubicBezTo>
                  <a:cubicBezTo>
                    <a:pt x="0" y="218"/>
                    <a:pt x="34" y="251"/>
                    <a:pt x="134" y="251"/>
                  </a:cubicBezTo>
                  <a:cubicBezTo>
                    <a:pt x="201" y="251"/>
                    <a:pt x="234" y="218"/>
                    <a:pt x="234" y="151"/>
                  </a:cubicBezTo>
                  <a:cubicBezTo>
                    <a:pt x="234" y="51"/>
                    <a:pt x="176" y="1"/>
                    <a:pt x="117" y="1"/>
                  </a:cubicBezTo>
                  <a:close/>
                  <a:moveTo>
                    <a:pt x="34" y="451"/>
                  </a:moveTo>
                  <a:lnTo>
                    <a:pt x="34" y="1519"/>
                  </a:lnTo>
                  <a:lnTo>
                    <a:pt x="201" y="1519"/>
                  </a:lnTo>
                  <a:lnTo>
                    <a:pt x="201" y="45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445;p33">
              <a:extLst>
                <a:ext uri="{FF2B5EF4-FFF2-40B4-BE49-F238E27FC236}">
                  <a16:creationId xmlns:a16="http://schemas.microsoft.com/office/drawing/2014/main" xmlns="" id="{8A6BF367-13CB-468C-B815-AB5747F9F87F}"/>
                </a:ext>
              </a:extLst>
            </p:cNvPr>
            <p:cNvSpPr/>
            <p:nvPr/>
          </p:nvSpPr>
          <p:spPr>
            <a:xfrm>
              <a:off x="4876975" y="3700600"/>
              <a:ext cx="32475" cy="36950"/>
            </a:xfrm>
            <a:custGeom>
              <a:avLst/>
              <a:gdLst/>
              <a:ahLst/>
              <a:cxnLst/>
              <a:rect l="l" t="t" r="r" b="b"/>
              <a:pathLst>
                <a:path w="1299" h="1478" extrusionOk="0">
                  <a:moveTo>
                    <a:pt x="701" y="167"/>
                  </a:moveTo>
                  <a:cubicBezTo>
                    <a:pt x="902" y="167"/>
                    <a:pt x="1068" y="300"/>
                    <a:pt x="1068" y="501"/>
                  </a:cubicBezTo>
                  <a:cubicBezTo>
                    <a:pt x="1068" y="710"/>
                    <a:pt x="889" y="855"/>
                    <a:pt x="713" y="855"/>
                  </a:cubicBezTo>
                  <a:cubicBezTo>
                    <a:pt x="637" y="855"/>
                    <a:pt x="562" y="828"/>
                    <a:pt x="501" y="767"/>
                  </a:cubicBezTo>
                  <a:cubicBezTo>
                    <a:pt x="268" y="567"/>
                    <a:pt x="401" y="167"/>
                    <a:pt x="701" y="167"/>
                  </a:cubicBezTo>
                  <a:close/>
                  <a:moveTo>
                    <a:pt x="701" y="0"/>
                  </a:moveTo>
                  <a:cubicBezTo>
                    <a:pt x="1" y="0"/>
                    <a:pt x="1" y="1034"/>
                    <a:pt x="701" y="1034"/>
                  </a:cubicBezTo>
                  <a:cubicBezTo>
                    <a:pt x="835" y="1034"/>
                    <a:pt x="968" y="968"/>
                    <a:pt x="1068" y="867"/>
                  </a:cubicBezTo>
                  <a:lnTo>
                    <a:pt x="1068" y="934"/>
                  </a:lnTo>
                  <a:cubicBezTo>
                    <a:pt x="1068" y="1201"/>
                    <a:pt x="968" y="1301"/>
                    <a:pt x="701" y="1301"/>
                  </a:cubicBezTo>
                  <a:cubicBezTo>
                    <a:pt x="568" y="1301"/>
                    <a:pt x="401" y="1268"/>
                    <a:pt x="301" y="1168"/>
                  </a:cubicBezTo>
                  <a:lnTo>
                    <a:pt x="201" y="1301"/>
                  </a:lnTo>
                  <a:cubicBezTo>
                    <a:pt x="335" y="1435"/>
                    <a:pt x="535" y="1468"/>
                    <a:pt x="701" y="1468"/>
                  </a:cubicBezTo>
                  <a:cubicBezTo>
                    <a:pt x="733" y="1474"/>
                    <a:pt x="765" y="1477"/>
                    <a:pt x="795" y="1477"/>
                  </a:cubicBezTo>
                  <a:cubicBezTo>
                    <a:pt x="1083" y="1477"/>
                    <a:pt x="1299" y="1206"/>
                    <a:pt x="1269" y="934"/>
                  </a:cubicBezTo>
                  <a:lnTo>
                    <a:pt x="1269" y="0"/>
                  </a:lnTo>
                  <a:lnTo>
                    <a:pt x="1102" y="0"/>
                  </a:lnTo>
                  <a:lnTo>
                    <a:pt x="1102" y="167"/>
                  </a:lnTo>
                  <a:cubicBezTo>
                    <a:pt x="1002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446;p33">
              <a:extLst>
                <a:ext uri="{FF2B5EF4-FFF2-40B4-BE49-F238E27FC236}">
                  <a16:creationId xmlns:a16="http://schemas.microsoft.com/office/drawing/2014/main" xmlns="" id="{B1105014-8981-4A9A-AD72-33B79F59D6AB}"/>
                </a:ext>
              </a:extLst>
            </p:cNvPr>
            <p:cNvSpPr/>
            <p:nvPr/>
          </p:nvSpPr>
          <p:spPr>
            <a:xfrm>
              <a:off x="4917850" y="3700500"/>
              <a:ext cx="25825" cy="26800"/>
            </a:xfrm>
            <a:custGeom>
              <a:avLst/>
              <a:gdLst/>
              <a:ahLst/>
              <a:cxnLst/>
              <a:rect l="l" t="t" r="r" b="b"/>
              <a:pathLst>
                <a:path w="1033" h="1072" extrusionOk="0">
                  <a:moveTo>
                    <a:pt x="613" y="1"/>
                  </a:moveTo>
                  <a:cubicBezTo>
                    <a:pt x="598" y="1"/>
                    <a:pt x="583" y="2"/>
                    <a:pt x="568" y="4"/>
                  </a:cubicBezTo>
                  <a:cubicBezTo>
                    <a:pt x="401" y="4"/>
                    <a:pt x="267" y="71"/>
                    <a:pt x="167" y="171"/>
                  </a:cubicBezTo>
                  <a:lnTo>
                    <a:pt x="167" y="4"/>
                  </a:lnTo>
                  <a:lnTo>
                    <a:pt x="0" y="4"/>
                  </a:lnTo>
                  <a:lnTo>
                    <a:pt x="0" y="1072"/>
                  </a:lnTo>
                  <a:lnTo>
                    <a:pt x="201" y="1072"/>
                  </a:lnTo>
                  <a:lnTo>
                    <a:pt x="201" y="538"/>
                  </a:lnTo>
                  <a:cubicBezTo>
                    <a:pt x="167" y="338"/>
                    <a:pt x="334" y="171"/>
                    <a:pt x="534" y="171"/>
                  </a:cubicBezTo>
                  <a:cubicBezTo>
                    <a:pt x="701" y="171"/>
                    <a:pt x="801" y="271"/>
                    <a:pt x="801" y="505"/>
                  </a:cubicBezTo>
                  <a:lnTo>
                    <a:pt x="801" y="1072"/>
                  </a:lnTo>
                  <a:lnTo>
                    <a:pt x="1001" y="1072"/>
                  </a:lnTo>
                  <a:lnTo>
                    <a:pt x="1001" y="471"/>
                  </a:lnTo>
                  <a:cubicBezTo>
                    <a:pt x="1032" y="221"/>
                    <a:pt x="830" y="1"/>
                    <a:pt x="613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447;p33">
              <a:extLst>
                <a:ext uri="{FF2B5EF4-FFF2-40B4-BE49-F238E27FC236}">
                  <a16:creationId xmlns:a16="http://schemas.microsoft.com/office/drawing/2014/main" xmlns="" id="{8D3C0BBB-8119-4C98-B198-EA44D474DDD6}"/>
                </a:ext>
              </a:extLst>
            </p:cNvPr>
            <p:cNvSpPr/>
            <p:nvPr/>
          </p:nvSpPr>
          <p:spPr>
            <a:xfrm>
              <a:off x="4964600" y="3700600"/>
              <a:ext cx="25000" cy="26925"/>
            </a:xfrm>
            <a:custGeom>
              <a:avLst/>
              <a:gdLst/>
              <a:ahLst/>
              <a:cxnLst/>
              <a:rect l="l" t="t" r="r" b="b"/>
              <a:pathLst>
                <a:path w="1000" h="1077" extrusionOk="0">
                  <a:moveTo>
                    <a:pt x="32" y="0"/>
                  </a:moveTo>
                  <a:lnTo>
                    <a:pt x="32" y="634"/>
                  </a:lnTo>
                  <a:cubicBezTo>
                    <a:pt x="1" y="852"/>
                    <a:pt x="174" y="1071"/>
                    <a:pt x="415" y="1071"/>
                  </a:cubicBezTo>
                  <a:cubicBezTo>
                    <a:pt x="431" y="1071"/>
                    <a:pt x="448" y="1070"/>
                    <a:pt x="465" y="1068"/>
                  </a:cubicBezTo>
                  <a:cubicBezTo>
                    <a:pt x="488" y="1073"/>
                    <a:pt x="511" y="1076"/>
                    <a:pt x="534" y="1076"/>
                  </a:cubicBezTo>
                  <a:cubicBezTo>
                    <a:pt x="644" y="1076"/>
                    <a:pt x="750" y="1011"/>
                    <a:pt x="832" y="901"/>
                  </a:cubicBezTo>
                  <a:lnTo>
                    <a:pt x="832" y="1068"/>
                  </a:lnTo>
                  <a:lnTo>
                    <a:pt x="999" y="1068"/>
                  </a:lnTo>
                  <a:lnTo>
                    <a:pt x="999" y="0"/>
                  </a:lnTo>
                  <a:lnTo>
                    <a:pt x="832" y="0"/>
                  </a:lnTo>
                  <a:lnTo>
                    <a:pt x="832" y="567"/>
                  </a:lnTo>
                  <a:cubicBezTo>
                    <a:pt x="832" y="750"/>
                    <a:pt x="721" y="905"/>
                    <a:pt x="549" y="905"/>
                  </a:cubicBezTo>
                  <a:cubicBezTo>
                    <a:pt x="533" y="905"/>
                    <a:pt x="516" y="904"/>
                    <a:pt x="499" y="901"/>
                  </a:cubicBezTo>
                  <a:cubicBezTo>
                    <a:pt x="299" y="901"/>
                    <a:pt x="199" y="801"/>
                    <a:pt x="199" y="601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448;p33">
              <a:extLst>
                <a:ext uri="{FF2B5EF4-FFF2-40B4-BE49-F238E27FC236}">
                  <a16:creationId xmlns:a16="http://schemas.microsoft.com/office/drawing/2014/main" xmlns="" id="{72816294-0B1F-4D63-8765-4AF54B95DB64}"/>
                </a:ext>
              </a:extLst>
            </p:cNvPr>
            <p:cNvSpPr/>
            <p:nvPr/>
          </p:nvSpPr>
          <p:spPr>
            <a:xfrm>
              <a:off x="4998750" y="3700600"/>
              <a:ext cx="28325" cy="36700"/>
            </a:xfrm>
            <a:custGeom>
              <a:avLst/>
              <a:gdLst/>
              <a:ahLst/>
              <a:cxnLst/>
              <a:rect l="l" t="t" r="r" b="b"/>
              <a:pathLst>
                <a:path w="1133" h="1468" extrusionOk="0">
                  <a:moveTo>
                    <a:pt x="540" y="190"/>
                  </a:moveTo>
                  <a:cubicBezTo>
                    <a:pt x="720" y="190"/>
                    <a:pt x="901" y="332"/>
                    <a:pt x="901" y="534"/>
                  </a:cubicBezTo>
                  <a:cubicBezTo>
                    <a:pt x="932" y="719"/>
                    <a:pt x="791" y="904"/>
                    <a:pt x="585" y="904"/>
                  </a:cubicBezTo>
                  <a:cubicBezTo>
                    <a:pt x="568" y="904"/>
                    <a:pt x="551" y="903"/>
                    <a:pt x="534" y="901"/>
                  </a:cubicBezTo>
                  <a:cubicBezTo>
                    <a:pt x="234" y="901"/>
                    <a:pt x="67" y="534"/>
                    <a:pt x="300" y="300"/>
                  </a:cubicBezTo>
                  <a:cubicBezTo>
                    <a:pt x="366" y="224"/>
                    <a:pt x="453" y="190"/>
                    <a:pt x="540" y="190"/>
                  </a:cubicBezTo>
                  <a:close/>
                  <a:moveTo>
                    <a:pt x="0" y="0"/>
                  </a:moveTo>
                  <a:lnTo>
                    <a:pt x="0" y="1468"/>
                  </a:lnTo>
                  <a:lnTo>
                    <a:pt x="200" y="1468"/>
                  </a:lnTo>
                  <a:lnTo>
                    <a:pt x="200" y="901"/>
                  </a:lnTo>
                  <a:cubicBezTo>
                    <a:pt x="283" y="1011"/>
                    <a:pt x="389" y="1076"/>
                    <a:pt x="499" y="1076"/>
                  </a:cubicBezTo>
                  <a:cubicBezTo>
                    <a:pt x="521" y="1076"/>
                    <a:pt x="544" y="1073"/>
                    <a:pt x="567" y="1068"/>
                  </a:cubicBezTo>
                  <a:cubicBezTo>
                    <a:pt x="584" y="1069"/>
                    <a:pt x="601" y="1070"/>
                    <a:pt x="618" y="1070"/>
                  </a:cubicBezTo>
                  <a:cubicBezTo>
                    <a:pt x="897" y="1070"/>
                    <a:pt x="1132" y="817"/>
                    <a:pt x="1101" y="534"/>
                  </a:cubicBezTo>
                  <a:cubicBezTo>
                    <a:pt x="1101" y="234"/>
                    <a:pt x="867" y="0"/>
                    <a:pt x="567" y="0"/>
                  </a:cubicBezTo>
                  <a:cubicBezTo>
                    <a:pt x="400" y="0"/>
                    <a:pt x="267" y="67"/>
                    <a:pt x="200" y="167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449;p33">
              <a:extLst>
                <a:ext uri="{FF2B5EF4-FFF2-40B4-BE49-F238E27FC236}">
                  <a16:creationId xmlns:a16="http://schemas.microsoft.com/office/drawing/2014/main" xmlns="" id="{71FB455B-EC9B-4E06-AEF9-EEA85D3810B9}"/>
                </a:ext>
              </a:extLst>
            </p:cNvPr>
            <p:cNvSpPr/>
            <p:nvPr/>
          </p:nvSpPr>
          <p:spPr>
            <a:xfrm>
              <a:off x="4839450" y="3387875"/>
              <a:ext cx="27550" cy="35875"/>
            </a:xfrm>
            <a:custGeom>
              <a:avLst/>
              <a:gdLst/>
              <a:ahLst/>
              <a:cxnLst/>
              <a:rect l="l" t="t" r="r" b="b"/>
              <a:pathLst>
                <a:path w="1102" h="1435" extrusionOk="0">
                  <a:moveTo>
                    <a:pt x="568" y="0"/>
                  </a:moveTo>
                  <a:cubicBezTo>
                    <a:pt x="201" y="0"/>
                    <a:pt x="34" y="167"/>
                    <a:pt x="34" y="400"/>
                  </a:cubicBezTo>
                  <a:cubicBezTo>
                    <a:pt x="34" y="934"/>
                    <a:pt x="868" y="734"/>
                    <a:pt x="868" y="1034"/>
                  </a:cubicBezTo>
                  <a:cubicBezTo>
                    <a:pt x="868" y="1134"/>
                    <a:pt x="768" y="1201"/>
                    <a:pt x="535" y="1201"/>
                  </a:cubicBezTo>
                  <a:cubicBezTo>
                    <a:pt x="368" y="1201"/>
                    <a:pt x="201" y="1168"/>
                    <a:pt x="101" y="1068"/>
                  </a:cubicBezTo>
                  <a:lnTo>
                    <a:pt x="1" y="1268"/>
                  </a:lnTo>
                  <a:cubicBezTo>
                    <a:pt x="168" y="1368"/>
                    <a:pt x="334" y="1435"/>
                    <a:pt x="535" y="1435"/>
                  </a:cubicBezTo>
                  <a:cubicBezTo>
                    <a:pt x="935" y="1435"/>
                    <a:pt x="1102" y="1234"/>
                    <a:pt x="1102" y="1001"/>
                  </a:cubicBezTo>
                  <a:cubicBezTo>
                    <a:pt x="1102" y="501"/>
                    <a:pt x="268" y="701"/>
                    <a:pt x="268" y="400"/>
                  </a:cubicBezTo>
                  <a:cubicBezTo>
                    <a:pt x="268" y="300"/>
                    <a:pt x="368" y="200"/>
                    <a:pt x="568" y="200"/>
                  </a:cubicBezTo>
                  <a:cubicBezTo>
                    <a:pt x="701" y="200"/>
                    <a:pt x="835" y="234"/>
                    <a:pt x="968" y="300"/>
                  </a:cubicBezTo>
                  <a:lnTo>
                    <a:pt x="1035" y="100"/>
                  </a:lnTo>
                  <a:cubicBezTo>
                    <a:pt x="902" y="34"/>
                    <a:pt x="7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450;p33">
              <a:extLst>
                <a:ext uri="{FF2B5EF4-FFF2-40B4-BE49-F238E27FC236}">
                  <a16:creationId xmlns:a16="http://schemas.microsoft.com/office/drawing/2014/main" xmlns="" id="{F24750BD-F5D6-4D08-8D30-1812BEC0ED40}"/>
                </a:ext>
              </a:extLst>
            </p:cNvPr>
            <p:cNvSpPr/>
            <p:nvPr/>
          </p:nvSpPr>
          <p:spPr>
            <a:xfrm>
              <a:off x="4871975" y="3384750"/>
              <a:ext cx="8375" cy="38175"/>
            </a:xfrm>
            <a:custGeom>
              <a:avLst/>
              <a:gdLst/>
              <a:ahLst/>
              <a:cxnLst/>
              <a:rect l="l" t="t" r="r" b="b"/>
              <a:pathLst>
                <a:path w="335" h="1527" extrusionOk="0">
                  <a:moveTo>
                    <a:pt x="168" y="0"/>
                  </a:moveTo>
                  <a:cubicBezTo>
                    <a:pt x="93" y="0"/>
                    <a:pt x="18" y="42"/>
                    <a:pt x="1" y="125"/>
                  </a:cubicBezTo>
                  <a:cubicBezTo>
                    <a:pt x="1" y="225"/>
                    <a:pt x="68" y="292"/>
                    <a:pt x="168" y="292"/>
                  </a:cubicBezTo>
                  <a:cubicBezTo>
                    <a:pt x="268" y="292"/>
                    <a:pt x="334" y="225"/>
                    <a:pt x="334" y="125"/>
                  </a:cubicBezTo>
                  <a:cubicBezTo>
                    <a:pt x="318" y="42"/>
                    <a:pt x="243" y="0"/>
                    <a:pt x="168" y="0"/>
                  </a:cubicBezTo>
                  <a:close/>
                  <a:moveTo>
                    <a:pt x="34" y="459"/>
                  </a:moveTo>
                  <a:lnTo>
                    <a:pt x="34" y="1526"/>
                  </a:lnTo>
                  <a:lnTo>
                    <a:pt x="301" y="1526"/>
                  </a:lnTo>
                  <a:lnTo>
                    <a:pt x="301" y="4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451;p33">
              <a:extLst>
                <a:ext uri="{FF2B5EF4-FFF2-40B4-BE49-F238E27FC236}">
                  <a16:creationId xmlns:a16="http://schemas.microsoft.com/office/drawing/2014/main" xmlns="" id="{C49D3E61-64DC-43C3-8552-2FE0F492439F}"/>
                </a:ext>
              </a:extLst>
            </p:cNvPr>
            <p:cNvSpPr/>
            <p:nvPr/>
          </p:nvSpPr>
          <p:spPr>
            <a:xfrm>
              <a:off x="4885325" y="3396200"/>
              <a:ext cx="29950" cy="37625"/>
            </a:xfrm>
            <a:custGeom>
              <a:avLst/>
              <a:gdLst/>
              <a:ahLst/>
              <a:cxnLst/>
              <a:rect l="l" t="t" r="r" b="b"/>
              <a:pathLst>
                <a:path w="1198" h="1505" extrusionOk="0">
                  <a:moveTo>
                    <a:pt x="579" y="180"/>
                  </a:moveTo>
                  <a:cubicBezTo>
                    <a:pt x="753" y="180"/>
                    <a:pt x="924" y="325"/>
                    <a:pt x="901" y="534"/>
                  </a:cubicBezTo>
                  <a:lnTo>
                    <a:pt x="901" y="501"/>
                  </a:lnTo>
                  <a:cubicBezTo>
                    <a:pt x="901" y="701"/>
                    <a:pt x="768" y="835"/>
                    <a:pt x="568" y="835"/>
                  </a:cubicBezTo>
                  <a:cubicBezTo>
                    <a:pt x="267" y="835"/>
                    <a:pt x="134" y="468"/>
                    <a:pt x="367" y="268"/>
                  </a:cubicBezTo>
                  <a:cubicBezTo>
                    <a:pt x="428" y="207"/>
                    <a:pt x="503" y="180"/>
                    <a:pt x="579" y="180"/>
                  </a:cubicBezTo>
                  <a:close/>
                  <a:moveTo>
                    <a:pt x="534" y="1"/>
                  </a:moveTo>
                  <a:cubicBezTo>
                    <a:pt x="234" y="1"/>
                    <a:pt x="1" y="234"/>
                    <a:pt x="1" y="534"/>
                  </a:cubicBezTo>
                  <a:cubicBezTo>
                    <a:pt x="1" y="786"/>
                    <a:pt x="208" y="1038"/>
                    <a:pt x="483" y="1038"/>
                  </a:cubicBezTo>
                  <a:cubicBezTo>
                    <a:pt x="500" y="1038"/>
                    <a:pt x="517" y="1037"/>
                    <a:pt x="534" y="1035"/>
                  </a:cubicBezTo>
                  <a:cubicBezTo>
                    <a:pt x="668" y="1035"/>
                    <a:pt x="801" y="1001"/>
                    <a:pt x="901" y="901"/>
                  </a:cubicBezTo>
                  <a:lnTo>
                    <a:pt x="901" y="968"/>
                  </a:lnTo>
                  <a:cubicBezTo>
                    <a:pt x="901" y="1168"/>
                    <a:pt x="801" y="1268"/>
                    <a:pt x="568" y="1268"/>
                  </a:cubicBezTo>
                  <a:cubicBezTo>
                    <a:pt x="401" y="1268"/>
                    <a:pt x="267" y="1235"/>
                    <a:pt x="167" y="1135"/>
                  </a:cubicBezTo>
                  <a:lnTo>
                    <a:pt x="67" y="1335"/>
                  </a:lnTo>
                  <a:cubicBezTo>
                    <a:pt x="201" y="1435"/>
                    <a:pt x="401" y="1502"/>
                    <a:pt x="568" y="1502"/>
                  </a:cubicBezTo>
                  <a:cubicBezTo>
                    <a:pt x="587" y="1504"/>
                    <a:pt x="605" y="1505"/>
                    <a:pt x="624" y="1505"/>
                  </a:cubicBezTo>
                  <a:cubicBezTo>
                    <a:pt x="934" y="1505"/>
                    <a:pt x="1198" y="1249"/>
                    <a:pt x="1135" y="935"/>
                  </a:cubicBezTo>
                  <a:lnTo>
                    <a:pt x="1135" y="34"/>
                  </a:lnTo>
                  <a:lnTo>
                    <a:pt x="901" y="34"/>
                  </a:lnTo>
                  <a:lnTo>
                    <a:pt x="901" y="168"/>
                  </a:lnTo>
                  <a:cubicBezTo>
                    <a:pt x="801" y="67"/>
                    <a:pt x="668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452;p33">
              <a:extLst>
                <a:ext uri="{FF2B5EF4-FFF2-40B4-BE49-F238E27FC236}">
                  <a16:creationId xmlns:a16="http://schemas.microsoft.com/office/drawing/2014/main" xmlns="" id="{B3E7B39F-0B51-4DE1-BBA9-4844AD94298F}"/>
                </a:ext>
              </a:extLst>
            </p:cNvPr>
            <p:cNvSpPr/>
            <p:nvPr/>
          </p:nvSpPr>
          <p:spPr>
            <a:xfrm>
              <a:off x="4922025" y="3396200"/>
              <a:ext cx="26700" cy="26725"/>
            </a:xfrm>
            <a:custGeom>
              <a:avLst/>
              <a:gdLst/>
              <a:ahLst/>
              <a:cxnLst/>
              <a:rect l="l" t="t" r="r" b="b"/>
              <a:pathLst>
                <a:path w="1068" h="1069" extrusionOk="0">
                  <a:moveTo>
                    <a:pt x="601" y="1"/>
                  </a:moveTo>
                  <a:cubicBezTo>
                    <a:pt x="467" y="1"/>
                    <a:pt x="334" y="67"/>
                    <a:pt x="234" y="168"/>
                  </a:cubicBezTo>
                  <a:lnTo>
                    <a:pt x="234" y="34"/>
                  </a:lnTo>
                  <a:lnTo>
                    <a:pt x="0" y="34"/>
                  </a:lnTo>
                  <a:lnTo>
                    <a:pt x="0" y="1068"/>
                  </a:lnTo>
                  <a:lnTo>
                    <a:pt x="267" y="1068"/>
                  </a:lnTo>
                  <a:lnTo>
                    <a:pt x="267" y="534"/>
                  </a:lnTo>
                  <a:cubicBezTo>
                    <a:pt x="234" y="368"/>
                    <a:pt x="367" y="201"/>
                    <a:pt x="567" y="201"/>
                  </a:cubicBezTo>
                  <a:cubicBezTo>
                    <a:pt x="701" y="201"/>
                    <a:pt x="801" y="301"/>
                    <a:pt x="801" y="501"/>
                  </a:cubicBezTo>
                  <a:lnTo>
                    <a:pt x="801" y="1068"/>
                  </a:lnTo>
                  <a:lnTo>
                    <a:pt x="1068" y="1068"/>
                  </a:lnTo>
                  <a:lnTo>
                    <a:pt x="1068" y="468"/>
                  </a:lnTo>
                  <a:cubicBezTo>
                    <a:pt x="1068" y="201"/>
                    <a:pt x="868" y="1"/>
                    <a:pt x="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453;p33">
              <a:extLst>
                <a:ext uri="{FF2B5EF4-FFF2-40B4-BE49-F238E27FC236}">
                  <a16:creationId xmlns:a16="http://schemas.microsoft.com/office/drawing/2014/main" xmlns="" id="{05030D9D-D21D-48AE-B5C1-D946F9F5D167}"/>
                </a:ext>
              </a:extLst>
            </p:cNvPr>
            <p:cNvSpPr/>
            <p:nvPr/>
          </p:nvSpPr>
          <p:spPr>
            <a:xfrm>
              <a:off x="4969550" y="3384750"/>
              <a:ext cx="8375" cy="38175"/>
            </a:xfrm>
            <a:custGeom>
              <a:avLst/>
              <a:gdLst/>
              <a:ahLst/>
              <a:cxnLst/>
              <a:rect l="l" t="t" r="r" b="b"/>
              <a:pathLst>
                <a:path w="335" h="1527" extrusionOk="0">
                  <a:moveTo>
                    <a:pt x="167" y="0"/>
                  </a:moveTo>
                  <a:cubicBezTo>
                    <a:pt x="92" y="0"/>
                    <a:pt x="17" y="42"/>
                    <a:pt x="1" y="125"/>
                  </a:cubicBezTo>
                  <a:cubicBezTo>
                    <a:pt x="1" y="225"/>
                    <a:pt x="67" y="292"/>
                    <a:pt x="167" y="292"/>
                  </a:cubicBezTo>
                  <a:cubicBezTo>
                    <a:pt x="234" y="292"/>
                    <a:pt x="334" y="225"/>
                    <a:pt x="334" y="125"/>
                  </a:cubicBezTo>
                  <a:cubicBezTo>
                    <a:pt x="318" y="42"/>
                    <a:pt x="242" y="0"/>
                    <a:pt x="167" y="0"/>
                  </a:cubicBezTo>
                  <a:close/>
                  <a:moveTo>
                    <a:pt x="34" y="459"/>
                  </a:moveTo>
                  <a:lnTo>
                    <a:pt x="34" y="1526"/>
                  </a:lnTo>
                  <a:lnTo>
                    <a:pt x="267" y="1526"/>
                  </a:lnTo>
                  <a:lnTo>
                    <a:pt x="267" y="4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454;p33">
              <a:extLst>
                <a:ext uri="{FF2B5EF4-FFF2-40B4-BE49-F238E27FC236}">
                  <a16:creationId xmlns:a16="http://schemas.microsoft.com/office/drawing/2014/main" xmlns="" id="{F7D15938-2083-435D-9BBC-3FC42043DBAE}"/>
                </a:ext>
              </a:extLst>
            </p:cNvPr>
            <p:cNvSpPr/>
            <p:nvPr/>
          </p:nvSpPr>
          <p:spPr>
            <a:xfrm>
              <a:off x="4984575" y="3396200"/>
              <a:ext cx="26700" cy="26725"/>
            </a:xfrm>
            <a:custGeom>
              <a:avLst/>
              <a:gdLst/>
              <a:ahLst/>
              <a:cxnLst/>
              <a:rect l="l" t="t" r="r" b="b"/>
              <a:pathLst>
                <a:path w="1068" h="1069" extrusionOk="0">
                  <a:moveTo>
                    <a:pt x="600" y="1"/>
                  </a:moveTo>
                  <a:cubicBezTo>
                    <a:pt x="467" y="1"/>
                    <a:pt x="334" y="67"/>
                    <a:pt x="234" y="168"/>
                  </a:cubicBezTo>
                  <a:lnTo>
                    <a:pt x="234" y="34"/>
                  </a:lnTo>
                  <a:lnTo>
                    <a:pt x="0" y="34"/>
                  </a:lnTo>
                  <a:lnTo>
                    <a:pt x="0" y="1068"/>
                  </a:lnTo>
                  <a:lnTo>
                    <a:pt x="267" y="1068"/>
                  </a:lnTo>
                  <a:lnTo>
                    <a:pt x="267" y="534"/>
                  </a:lnTo>
                  <a:cubicBezTo>
                    <a:pt x="234" y="368"/>
                    <a:pt x="367" y="201"/>
                    <a:pt x="567" y="201"/>
                  </a:cubicBezTo>
                  <a:cubicBezTo>
                    <a:pt x="701" y="201"/>
                    <a:pt x="801" y="301"/>
                    <a:pt x="801" y="501"/>
                  </a:cubicBezTo>
                  <a:lnTo>
                    <a:pt x="801" y="1068"/>
                  </a:lnTo>
                  <a:lnTo>
                    <a:pt x="1067" y="1068"/>
                  </a:lnTo>
                  <a:lnTo>
                    <a:pt x="1067" y="468"/>
                  </a:lnTo>
                  <a:cubicBezTo>
                    <a:pt x="1067" y="201"/>
                    <a:pt x="867" y="1"/>
                    <a:pt x="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455;p33">
              <a:extLst>
                <a:ext uri="{FF2B5EF4-FFF2-40B4-BE49-F238E27FC236}">
                  <a16:creationId xmlns:a16="http://schemas.microsoft.com/office/drawing/2014/main" xmlns="" id="{3A2A3FDA-5D25-4286-8A00-764E5E20392A}"/>
                </a:ext>
              </a:extLst>
            </p:cNvPr>
            <p:cNvSpPr/>
            <p:nvPr/>
          </p:nvSpPr>
          <p:spPr>
            <a:xfrm>
              <a:off x="2521975" y="1436475"/>
              <a:ext cx="1208375" cy="2551850"/>
            </a:xfrm>
            <a:custGeom>
              <a:avLst/>
              <a:gdLst/>
              <a:ahLst/>
              <a:cxnLst/>
              <a:rect l="l" t="t" r="r" b="b"/>
              <a:pathLst>
                <a:path w="48335" h="102074" extrusionOk="0">
                  <a:moveTo>
                    <a:pt x="5671" y="0"/>
                  </a:moveTo>
                  <a:cubicBezTo>
                    <a:pt x="2536" y="0"/>
                    <a:pt x="0" y="2535"/>
                    <a:pt x="0" y="5671"/>
                  </a:cubicBezTo>
                  <a:lnTo>
                    <a:pt x="0" y="96403"/>
                  </a:lnTo>
                  <a:cubicBezTo>
                    <a:pt x="0" y="99505"/>
                    <a:pt x="2536" y="102040"/>
                    <a:pt x="5671" y="102040"/>
                  </a:cubicBezTo>
                  <a:lnTo>
                    <a:pt x="42664" y="102073"/>
                  </a:lnTo>
                  <a:cubicBezTo>
                    <a:pt x="45800" y="102073"/>
                    <a:pt x="48302" y="99538"/>
                    <a:pt x="48335" y="96403"/>
                  </a:cubicBezTo>
                  <a:lnTo>
                    <a:pt x="48335" y="5704"/>
                  </a:lnTo>
                  <a:cubicBezTo>
                    <a:pt x="48335" y="2589"/>
                    <a:pt x="45832" y="33"/>
                    <a:pt x="42725" y="33"/>
                  </a:cubicBezTo>
                  <a:cubicBezTo>
                    <a:pt x="42704" y="33"/>
                    <a:pt x="42684" y="33"/>
                    <a:pt x="42664" y="34"/>
                  </a:cubicBezTo>
                  <a:lnTo>
                    <a:pt x="35492" y="34"/>
                  </a:lnTo>
                  <a:cubicBezTo>
                    <a:pt x="34492" y="34"/>
                    <a:pt x="33691" y="868"/>
                    <a:pt x="33724" y="1835"/>
                  </a:cubicBezTo>
                  <a:lnTo>
                    <a:pt x="33724" y="3136"/>
                  </a:lnTo>
                  <a:cubicBezTo>
                    <a:pt x="33758" y="4137"/>
                    <a:pt x="32957" y="4937"/>
                    <a:pt x="31990" y="4971"/>
                  </a:cubicBezTo>
                  <a:lnTo>
                    <a:pt x="17980" y="4971"/>
                  </a:lnTo>
                  <a:cubicBezTo>
                    <a:pt x="16979" y="4937"/>
                    <a:pt x="16212" y="4137"/>
                    <a:pt x="16212" y="3136"/>
                  </a:cubicBezTo>
                  <a:lnTo>
                    <a:pt x="16212" y="1835"/>
                  </a:lnTo>
                  <a:cubicBezTo>
                    <a:pt x="16245" y="868"/>
                    <a:pt x="15478" y="34"/>
                    <a:pt x="14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456;p33">
              <a:extLst>
                <a:ext uri="{FF2B5EF4-FFF2-40B4-BE49-F238E27FC236}">
                  <a16:creationId xmlns:a16="http://schemas.microsoft.com/office/drawing/2014/main" xmlns="" id="{2D745504-4A8B-40D4-A25F-12D9F86E964A}"/>
                </a:ext>
              </a:extLst>
            </p:cNvPr>
            <p:cNvSpPr/>
            <p:nvPr/>
          </p:nvSpPr>
          <p:spPr>
            <a:xfrm>
              <a:off x="2518625" y="1433975"/>
              <a:ext cx="1212575" cy="2554725"/>
            </a:xfrm>
            <a:custGeom>
              <a:avLst/>
              <a:gdLst/>
              <a:ahLst/>
              <a:cxnLst/>
              <a:rect l="l" t="t" r="r" b="b"/>
              <a:pathLst>
                <a:path w="48503" h="102189" extrusionOk="0">
                  <a:moveTo>
                    <a:pt x="42998" y="100"/>
                  </a:moveTo>
                  <a:lnTo>
                    <a:pt x="42798" y="134"/>
                  </a:lnTo>
                  <a:lnTo>
                    <a:pt x="42998" y="134"/>
                  </a:lnTo>
                  <a:cubicBezTo>
                    <a:pt x="43165" y="134"/>
                    <a:pt x="43365" y="134"/>
                    <a:pt x="43565" y="167"/>
                  </a:cubicBezTo>
                  <a:cubicBezTo>
                    <a:pt x="43365" y="134"/>
                    <a:pt x="43165" y="100"/>
                    <a:pt x="42998" y="100"/>
                  </a:cubicBezTo>
                  <a:close/>
                  <a:moveTo>
                    <a:pt x="16346" y="2902"/>
                  </a:moveTo>
                  <a:cubicBezTo>
                    <a:pt x="16313" y="3069"/>
                    <a:pt x="16313" y="3269"/>
                    <a:pt x="16346" y="3469"/>
                  </a:cubicBezTo>
                  <a:cubicBezTo>
                    <a:pt x="16363" y="3636"/>
                    <a:pt x="16413" y="3795"/>
                    <a:pt x="16488" y="3945"/>
                  </a:cubicBezTo>
                  <a:lnTo>
                    <a:pt x="16488" y="3945"/>
                  </a:lnTo>
                  <a:cubicBezTo>
                    <a:pt x="16413" y="3786"/>
                    <a:pt x="16363" y="3620"/>
                    <a:pt x="16346" y="3436"/>
                  </a:cubicBezTo>
                  <a:cubicBezTo>
                    <a:pt x="16346" y="3269"/>
                    <a:pt x="16346" y="3069"/>
                    <a:pt x="16346" y="2902"/>
                  </a:cubicBezTo>
                  <a:close/>
                  <a:moveTo>
                    <a:pt x="16488" y="3945"/>
                  </a:moveTo>
                  <a:cubicBezTo>
                    <a:pt x="16563" y="4103"/>
                    <a:pt x="16663" y="4253"/>
                    <a:pt x="16780" y="4403"/>
                  </a:cubicBezTo>
                  <a:cubicBezTo>
                    <a:pt x="16980" y="4637"/>
                    <a:pt x="17280" y="4837"/>
                    <a:pt x="17614" y="4937"/>
                  </a:cubicBezTo>
                  <a:cubicBezTo>
                    <a:pt x="17683" y="4951"/>
                    <a:pt x="17752" y="4959"/>
                    <a:pt x="17823" y="4964"/>
                  </a:cubicBezTo>
                  <a:lnTo>
                    <a:pt x="17823" y="4964"/>
                  </a:lnTo>
                  <a:cubicBezTo>
                    <a:pt x="17774" y="4955"/>
                    <a:pt x="17726" y="4946"/>
                    <a:pt x="17680" y="4937"/>
                  </a:cubicBezTo>
                  <a:cubicBezTo>
                    <a:pt x="17347" y="4870"/>
                    <a:pt x="17013" y="4670"/>
                    <a:pt x="16780" y="4370"/>
                  </a:cubicBezTo>
                  <a:cubicBezTo>
                    <a:pt x="16663" y="4237"/>
                    <a:pt x="16563" y="4095"/>
                    <a:pt x="16488" y="3945"/>
                  </a:cubicBezTo>
                  <a:close/>
                  <a:moveTo>
                    <a:pt x="35817" y="25"/>
                  </a:moveTo>
                  <a:cubicBezTo>
                    <a:pt x="35496" y="25"/>
                    <a:pt x="35194" y="85"/>
                    <a:pt x="34893" y="167"/>
                  </a:cubicBezTo>
                  <a:cubicBezTo>
                    <a:pt x="34492" y="334"/>
                    <a:pt x="34192" y="601"/>
                    <a:pt x="33992" y="968"/>
                  </a:cubicBezTo>
                  <a:cubicBezTo>
                    <a:pt x="33892" y="1168"/>
                    <a:pt x="33825" y="1368"/>
                    <a:pt x="33792" y="1568"/>
                  </a:cubicBezTo>
                  <a:cubicBezTo>
                    <a:pt x="33758" y="1802"/>
                    <a:pt x="33725" y="2002"/>
                    <a:pt x="33758" y="2235"/>
                  </a:cubicBezTo>
                  <a:lnTo>
                    <a:pt x="33758" y="2902"/>
                  </a:lnTo>
                  <a:cubicBezTo>
                    <a:pt x="33758" y="3136"/>
                    <a:pt x="33725" y="3369"/>
                    <a:pt x="33692" y="3603"/>
                  </a:cubicBezTo>
                  <a:cubicBezTo>
                    <a:pt x="33592" y="4070"/>
                    <a:pt x="33325" y="4470"/>
                    <a:pt x="32924" y="4737"/>
                  </a:cubicBezTo>
                  <a:cubicBezTo>
                    <a:pt x="32691" y="4870"/>
                    <a:pt x="32457" y="4937"/>
                    <a:pt x="32224" y="4970"/>
                  </a:cubicBezTo>
                  <a:lnTo>
                    <a:pt x="18147" y="4970"/>
                  </a:lnTo>
                  <a:cubicBezTo>
                    <a:pt x="18030" y="4970"/>
                    <a:pt x="17924" y="4970"/>
                    <a:pt x="17823" y="4964"/>
                  </a:cubicBezTo>
                  <a:lnTo>
                    <a:pt x="17823" y="4964"/>
                  </a:lnTo>
                  <a:cubicBezTo>
                    <a:pt x="17954" y="4986"/>
                    <a:pt x="18093" y="5004"/>
                    <a:pt x="18214" y="5004"/>
                  </a:cubicBezTo>
                  <a:lnTo>
                    <a:pt x="31523" y="5004"/>
                  </a:lnTo>
                  <a:cubicBezTo>
                    <a:pt x="31701" y="5004"/>
                    <a:pt x="31864" y="5019"/>
                    <a:pt x="32032" y="5019"/>
                  </a:cubicBezTo>
                  <a:cubicBezTo>
                    <a:pt x="32116" y="5019"/>
                    <a:pt x="32202" y="5015"/>
                    <a:pt x="32291" y="5004"/>
                  </a:cubicBezTo>
                  <a:cubicBezTo>
                    <a:pt x="32558" y="4970"/>
                    <a:pt x="32791" y="4870"/>
                    <a:pt x="33025" y="4737"/>
                  </a:cubicBezTo>
                  <a:cubicBezTo>
                    <a:pt x="33425" y="4470"/>
                    <a:pt x="33725" y="4036"/>
                    <a:pt x="33858" y="3569"/>
                  </a:cubicBezTo>
                  <a:cubicBezTo>
                    <a:pt x="33892" y="3336"/>
                    <a:pt x="33892" y="3102"/>
                    <a:pt x="33892" y="2869"/>
                  </a:cubicBezTo>
                  <a:lnTo>
                    <a:pt x="33892" y="2168"/>
                  </a:lnTo>
                  <a:cubicBezTo>
                    <a:pt x="33858" y="1968"/>
                    <a:pt x="33892" y="1735"/>
                    <a:pt x="33925" y="1535"/>
                  </a:cubicBezTo>
                  <a:cubicBezTo>
                    <a:pt x="33959" y="1335"/>
                    <a:pt x="34025" y="1134"/>
                    <a:pt x="34125" y="934"/>
                  </a:cubicBezTo>
                  <a:cubicBezTo>
                    <a:pt x="34325" y="601"/>
                    <a:pt x="34626" y="334"/>
                    <a:pt x="34993" y="167"/>
                  </a:cubicBezTo>
                  <a:cubicBezTo>
                    <a:pt x="35281" y="88"/>
                    <a:pt x="35570" y="30"/>
                    <a:pt x="35859" y="25"/>
                  </a:cubicBezTo>
                  <a:lnTo>
                    <a:pt x="35859" y="25"/>
                  </a:lnTo>
                  <a:cubicBezTo>
                    <a:pt x="35914" y="26"/>
                    <a:pt x="35970" y="29"/>
                    <a:pt x="36027" y="34"/>
                  </a:cubicBezTo>
                  <a:lnTo>
                    <a:pt x="36093" y="34"/>
                  </a:lnTo>
                  <a:cubicBezTo>
                    <a:pt x="36028" y="28"/>
                    <a:pt x="35963" y="25"/>
                    <a:pt x="35898" y="25"/>
                  </a:cubicBezTo>
                  <a:cubicBezTo>
                    <a:pt x="35885" y="25"/>
                    <a:pt x="35872" y="25"/>
                    <a:pt x="35859" y="25"/>
                  </a:cubicBezTo>
                  <a:lnTo>
                    <a:pt x="35859" y="25"/>
                  </a:lnTo>
                  <a:cubicBezTo>
                    <a:pt x="35845" y="25"/>
                    <a:pt x="35831" y="25"/>
                    <a:pt x="35817" y="25"/>
                  </a:cubicBezTo>
                  <a:close/>
                  <a:moveTo>
                    <a:pt x="5972" y="0"/>
                  </a:moveTo>
                  <a:cubicBezTo>
                    <a:pt x="5105" y="0"/>
                    <a:pt x="4237" y="134"/>
                    <a:pt x="3470" y="501"/>
                  </a:cubicBezTo>
                  <a:cubicBezTo>
                    <a:pt x="2670" y="834"/>
                    <a:pt x="1936" y="1368"/>
                    <a:pt x="1369" y="2068"/>
                  </a:cubicBezTo>
                  <a:cubicBezTo>
                    <a:pt x="802" y="2736"/>
                    <a:pt x="401" y="3569"/>
                    <a:pt x="201" y="4470"/>
                  </a:cubicBezTo>
                  <a:cubicBezTo>
                    <a:pt x="134" y="4670"/>
                    <a:pt x="101" y="4904"/>
                    <a:pt x="68" y="5137"/>
                  </a:cubicBezTo>
                  <a:cubicBezTo>
                    <a:pt x="34" y="5371"/>
                    <a:pt x="34" y="5571"/>
                    <a:pt x="34" y="5804"/>
                  </a:cubicBezTo>
                  <a:lnTo>
                    <a:pt x="34" y="7172"/>
                  </a:lnTo>
                  <a:lnTo>
                    <a:pt x="34" y="18647"/>
                  </a:lnTo>
                  <a:lnTo>
                    <a:pt x="34" y="43932"/>
                  </a:lnTo>
                  <a:lnTo>
                    <a:pt x="34" y="71885"/>
                  </a:lnTo>
                  <a:lnTo>
                    <a:pt x="34" y="86662"/>
                  </a:lnTo>
                  <a:lnTo>
                    <a:pt x="34" y="94234"/>
                  </a:lnTo>
                  <a:lnTo>
                    <a:pt x="34" y="96136"/>
                  </a:lnTo>
                  <a:cubicBezTo>
                    <a:pt x="1" y="96770"/>
                    <a:pt x="101" y="97437"/>
                    <a:pt x="268" y="98037"/>
                  </a:cubicBezTo>
                  <a:cubicBezTo>
                    <a:pt x="635" y="99305"/>
                    <a:pt x="1435" y="100405"/>
                    <a:pt x="2503" y="101139"/>
                  </a:cubicBezTo>
                  <a:cubicBezTo>
                    <a:pt x="3518" y="101816"/>
                    <a:pt x="4704" y="102181"/>
                    <a:pt x="5903" y="102181"/>
                  </a:cubicBezTo>
                  <a:cubicBezTo>
                    <a:pt x="6004" y="102181"/>
                    <a:pt x="6105" y="102179"/>
                    <a:pt x="6205" y="102173"/>
                  </a:cubicBezTo>
                  <a:lnTo>
                    <a:pt x="39563" y="102173"/>
                  </a:lnTo>
                  <a:cubicBezTo>
                    <a:pt x="40341" y="102173"/>
                    <a:pt x="41134" y="102188"/>
                    <a:pt x="41922" y="102188"/>
                  </a:cubicBezTo>
                  <a:cubicBezTo>
                    <a:pt x="42316" y="102188"/>
                    <a:pt x="42709" y="102185"/>
                    <a:pt x="43098" y="102173"/>
                  </a:cubicBezTo>
                  <a:cubicBezTo>
                    <a:pt x="44299" y="102107"/>
                    <a:pt x="45433" y="101673"/>
                    <a:pt x="46367" y="100906"/>
                  </a:cubicBezTo>
                  <a:cubicBezTo>
                    <a:pt x="46834" y="100539"/>
                    <a:pt x="47235" y="100105"/>
                    <a:pt x="47568" y="99605"/>
                  </a:cubicBezTo>
                  <a:cubicBezTo>
                    <a:pt x="47868" y="99105"/>
                    <a:pt x="48102" y="98571"/>
                    <a:pt x="48269" y="98004"/>
                  </a:cubicBezTo>
                  <a:cubicBezTo>
                    <a:pt x="48436" y="97437"/>
                    <a:pt x="48502" y="96870"/>
                    <a:pt x="48502" y="96303"/>
                  </a:cubicBezTo>
                  <a:lnTo>
                    <a:pt x="48502" y="87796"/>
                  </a:lnTo>
                  <a:cubicBezTo>
                    <a:pt x="48502" y="69984"/>
                    <a:pt x="48502" y="53972"/>
                    <a:pt x="48502" y="40496"/>
                  </a:cubicBezTo>
                  <a:cubicBezTo>
                    <a:pt x="48469" y="27020"/>
                    <a:pt x="48469" y="16112"/>
                    <a:pt x="48469" y="8573"/>
                  </a:cubicBezTo>
                  <a:lnTo>
                    <a:pt x="48469" y="5904"/>
                  </a:lnTo>
                  <a:cubicBezTo>
                    <a:pt x="48469" y="5104"/>
                    <a:pt x="48335" y="4337"/>
                    <a:pt x="48069" y="3603"/>
                  </a:cubicBezTo>
                  <a:cubicBezTo>
                    <a:pt x="47802" y="3002"/>
                    <a:pt x="47435" y="2435"/>
                    <a:pt x="46968" y="1935"/>
                  </a:cubicBezTo>
                  <a:cubicBezTo>
                    <a:pt x="46601" y="1535"/>
                    <a:pt x="46167" y="1168"/>
                    <a:pt x="45700" y="901"/>
                  </a:cubicBezTo>
                  <a:cubicBezTo>
                    <a:pt x="45033" y="501"/>
                    <a:pt x="44300" y="267"/>
                    <a:pt x="43566" y="167"/>
                  </a:cubicBezTo>
                  <a:lnTo>
                    <a:pt x="43566" y="167"/>
                  </a:lnTo>
                  <a:cubicBezTo>
                    <a:pt x="44300" y="267"/>
                    <a:pt x="45000" y="501"/>
                    <a:pt x="45667" y="901"/>
                  </a:cubicBezTo>
                  <a:cubicBezTo>
                    <a:pt x="46134" y="1201"/>
                    <a:pt x="46568" y="1535"/>
                    <a:pt x="46934" y="1968"/>
                  </a:cubicBezTo>
                  <a:cubicBezTo>
                    <a:pt x="47935" y="3036"/>
                    <a:pt x="48436" y="4437"/>
                    <a:pt x="48402" y="5904"/>
                  </a:cubicBezTo>
                  <a:lnTo>
                    <a:pt x="48402" y="8606"/>
                  </a:lnTo>
                  <a:cubicBezTo>
                    <a:pt x="48402" y="16145"/>
                    <a:pt x="48402" y="27020"/>
                    <a:pt x="48369" y="40496"/>
                  </a:cubicBezTo>
                  <a:cubicBezTo>
                    <a:pt x="48369" y="53972"/>
                    <a:pt x="48369" y="70017"/>
                    <a:pt x="48369" y="87830"/>
                  </a:cubicBezTo>
                  <a:lnTo>
                    <a:pt x="48369" y="94601"/>
                  </a:lnTo>
                  <a:lnTo>
                    <a:pt x="48369" y="96303"/>
                  </a:lnTo>
                  <a:cubicBezTo>
                    <a:pt x="48369" y="96870"/>
                    <a:pt x="48302" y="97437"/>
                    <a:pt x="48135" y="97970"/>
                  </a:cubicBezTo>
                  <a:cubicBezTo>
                    <a:pt x="48002" y="98537"/>
                    <a:pt x="47768" y="99038"/>
                    <a:pt x="47435" y="99538"/>
                  </a:cubicBezTo>
                  <a:cubicBezTo>
                    <a:pt x="47135" y="100005"/>
                    <a:pt x="46734" y="100439"/>
                    <a:pt x="46301" y="100806"/>
                  </a:cubicBezTo>
                  <a:cubicBezTo>
                    <a:pt x="45400" y="101540"/>
                    <a:pt x="44266" y="101973"/>
                    <a:pt x="43132" y="102040"/>
                  </a:cubicBezTo>
                  <a:lnTo>
                    <a:pt x="6172" y="102040"/>
                  </a:lnTo>
                  <a:cubicBezTo>
                    <a:pt x="6074" y="102045"/>
                    <a:pt x="5975" y="102048"/>
                    <a:pt x="5877" y="102048"/>
                  </a:cubicBezTo>
                  <a:cubicBezTo>
                    <a:pt x="4709" y="102048"/>
                    <a:pt x="3557" y="101685"/>
                    <a:pt x="2603" y="101039"/>
                  </a:cubicBezTo>
                  <a:cubicBezTo>
                    <a:pt x="1535" y="100305"/>
                    <a:pt x="768" y="99238"/>
                    <a:pt x="401" y="98037"/>
                  </a:cubicBezTo>
                  <a:cubicBezTo>
                    <a:pt x="234" y="97437"/>
                    <a:pt x="168" y="96803"/>
                    <a:pt x="168" y="96169"/>
                  </a:cubicBezTo>
                  <a:lnTo>
                    <a:pt x="168" y="18680"/>
                  </a:lnTo>
                  <a:lnTo>
                    <a:pt x="168" y="7205"/>
                  </a:lnTo>
                  <a:lnTo>
                    <a:pt x="168" y="5804"/>
                  </a:lnTo>
                  <a:cubicBezTo>
                    <a:pt x="201" y="5604"/>
                    <a:pt x="168" y="5371"/>
                    <a:pt x="201" y="5137"/>
                  </a:cubicBezTo>
                  <a:cubicBezTo>
                    <a:pt x="268" y="4904"/>
                    <a:pt x="268" y="4704"/>
                    <a:pt x="335" y="4470"/>
                  </a:cubicBezTo>
                  <a:cubicBezTo>
                    <a:pt x="535" y="3636"/>
                    <a:pt x="935" y="2836"/>
                    <a:pt x="1502" y="2135"/>
                  </a:cubicBezTo>
                  <a:cubicBezTo>
                    <a:pt x="2557" y="857"/>
                    <a:pt x="4163" y="129"/>
                    <a:pt x="5821" y="129"/>
                  </a:cubicBezTo>
                  <a:cubicBezTo>
                    <a:pt x="5893" y="129"/>
                    <a:pt x="5966" y="131"/>
                    <a:pt x="6039" y="134"/>
                  </a:cubicBezTo>
                  <a:lnTo>
                    <a:pt x="14511" y="134"/>
                  </a:lnTo>
                  <a:cubicBezTo>
                    <a:pt x="14557" y="130"/>
                    <a:pt x="14603" y="127"/>
                    <a:pt x="14649" y="127"/>
                  </a:cubicBezTo>
                  <a:cubicBezTo>
                    <a:pt x="14969" y="127"/>
                    <a:pt x="15287" y="230"/>
                    <a:pt x="15579" y="434"/>
                  </a:cubicBezTo>
                  <a:cubicBezTo>
                    <a:pt x="15879" y="634"/>
                    <a:pt x="16079" y="934"/>
                    <a:pt x="16213" y="1301"/>
                  </a:cubicBezTo>
                  <a:cubicBezTo>
                    <a:pt x="16313" y="1635"/>
                    <a:pt x="16346" y="2002"/>
                    <a:pt x="16346" y="2369"/>
                  </a:cubicBezTo>
                  <a:cubicBezTo>
                    <a:pt x="16379" y="1968"/>
                    <a:pt x="16346" y="1601"/>
                    <a:pt x="16246" y="1234"/>
                  </a:cubicBezTo>
                  <a:cubicBezTo>
                    <a:pt x="16112" y="868"/>
                    <a:pt x="15846" y="534"/>
                    <a:pt x="15545" y="334"/>
                  </a:cubicBezTo>
                  <a:cubicBezTo>
                    <a:pt x="15212" y="100"/>
                    <a:pt x="14812" y="0"/>
                    <a:pt x="14445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57;p33">
              <a:extLst>
                <a:ext uri="{FF2B5EF4-FFF2-40B4-BE49-F238E27FC236}">
                  <a16:creationId xmlns:a16="http://schemas.microsoft.com/office/drawing/2014/main" xmlns="" id="{E7F2EE8B-4909-4B60-BA70-3B9AFFF729AB}"/>
                </a:ext>
              </a:extLst>
            </p:cNvPr>
            <p:cNvSpPr/>
            <p:nvPr/>
          </p:nvSpPr>
          <p:spPr>
            <a:xfrm>
              <a:off x="3473475" y="1645950"/>
              <a:ext cx="133475" cy="6000"/>
            </a:xfrm>
            <a:custGeom>
              <a:avLst/>
              <a:gdLst/>
              <a:ahLst/>
              <a:cxnLst/>
              <a:rect l="l" t="t" r="r" b="b"/>
              <a:pathLst>
                <a:path w="5339" h="240" extrusionOk="0">
                  <a:moveTo>
                    <a:pt x="1921" y="0"/>
                  </a:moveTo>
                  <a:cubicBezTo>
                    <a:pt x="1282" y="0"/>
                    <a:pt x="650" y="55"/>
                    <a:pt x="1" y="127"/>
                  </a:cubicBezTo>
                  <a:cubicBezTo>
                    <a:pt x="676" y="202"/>
                    <a:pt x="1333" y="240"/>
                    <a:pt x="1999" y="240"/>
                  </a:cubicBezTo>
                  <a:cubicBezTo>
                    <a:pt x="2221" y="240"/>
                    <a:pt x="2444" y="236"/>
                    <a:pt x="2669" y="227"/>
                  </a:cubicBezTo>
                  <a:cubicBezTo>
                    <a:pt x="2895" y="236"/>
                    <a:pt x="3118" y="240"/>
                    <a:pt x="3340" y="240"/>
                  </a:cubicBezTo>
                  <a:cubicBezTo>
                    <a:pt x="4006" y="240"/>
                    <a:pt x="4663" y="202"/>
                    <a:pt x="5338" y="127"/>
                  </a:cubicBezTo>
                  <a:cubicBezTo>
                    <a:pt x="4689" y="55"/>
                    <a:pt x="4057" y="0"/>
                    <a:pt x="3418" y="0"/>
                  </a:cubicBezTo>
                  <a:cubicBezTo>
                    <a:pt x="3170" y="0"/>
                    <a:pt x="2921" y="9"/>
                    <a:pt x="2669" y="27"/>
                  </a:cubicBezTo>
                  <a:cubicBezTo>
                    <a:pt x="2418" y="9"/>
                    <a:pt x="2169" y="0"/>
                    <a:pt x="1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58;p33">
              <a:extLst>
                <a:ext uri="{FF2B5EF4-FFF2-40B4-BE49-F238E27FC236}">
                  <a16:creationId xmlns:a16="http://schemas.microsoft.com/office/drawing/2014/main" xmlns="" id="{2262F69C-F8F6-481A-A381-3BA4FF7DB2D4}"/>
                </a:ext>
              </a:extLst>
            </p:cNvPr>
            <p:cNvSpPr/>
            <p:nvPr/>
          </p:nvSpPr>
          <p:spPr>
            <a:xfrm>
              <a:off x="3460150" y="1668000"/>
              <a:ext cx="132600" cy="5650"/>
            </a:xfrm>
            <a:custGeom>
              <a:avLst/>
              <a:gdLst/>
              <a:ahLst/>
              <a:cxnLst/>
              <a:rect l="l" t="t" r="r" b="b"/>
              <a:pathLst>
                <a:path w="5304" h="226" extrusionOk="0">
                  <a:moveTo>
                    <a:pt x="1994" y="0"/>
                  </a:moveTo>
                  <a:cubicBezTo>
                    <a:pt x="1320" y="0"/>
                    <a:pt x="651" y="38"/>
                    <a:pt x="0" y="113"/>
                  </a:cubicBezTo>
                  <a:cubicBezTo>
                    <a:pt x="651" y="188"/>
                    <a:pt x="1320" y="225"/>
                    <a:pt x="1994" y="225"/>
                  </a:cubicBezTo>
                  <a:cubicBezTo>
                    <a:pt x="2218" y="225"/>
                    <a:pt x="2444" y="221"/>
                    <a:pt x="2669" y="213"/>
                  </a:cubicBezTo>
                  <a:cubicBezTo>
                    <a:pt x="2886" y="221"/>
                    <a:pt x="3104" y="225"/>
                    <a:pt x="3324" y="225"/>
                  </a:cubicBezTo>
                  <a:cubicBezTo>
                    <a:pt x="3984" y="225"/>
                    <a:pt x="4654" y="188"/>
                    <a:pt x="5304" y="113"/>
                  </a:cubicBezTo>
                  <a:cubicBezTo>
                    <a:pt x="4654" y="38"/>
                    <a:pt x="3984" y="0"/>
                    <a:pt x="3324" y="0"/>
                  </a:cubicBezTo>
                  <a:cubicBezTo>
                    <a:pt x="3104" y="0"/>
                    <a:pt x="2886" y="4"/>
                    <a:pt x="2669" y="13"/>
                  </a:cubicBezTo>
                  <a:cubicBezTo>
                    <a:pt x="2444" y="4"/>
                    <a:pt x="2218" y="0"/>
                    <a:pt x="19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59;p33">
              <a:extLst>
                <a:ext uri="{FF2B5EF4-FFF2-40B4-BE49-F238E27FC236}">
                  <a16:creationId xmlns:a16="http://schemas.microsoft.com/office/drawing/2014/main" xmlns="" id="{D7C8FF3A-142B-43B3-B4EF-522923EDA404}"/>
                </a:ext>
              </a:extLst>
            </p:cNvPr>
            <p:cNvSpPr/>
            <p:nvPr/>
          </p:nvSpPr>
          <p:spPr>
            <a:xfrm>
              <a:off x="3466825" y="1688475"/>
              <a:ext cx="133450" cy="6025"/>
            </a:xfrm>
            <a:custGeom>
              <a:avLst/>
              <a:gdLst/>
              <a:ahLst/>
              <a:cxnLst/>
              <a:rect l="l" t="t" r="r" b="b"/>
              <a:pathLst>
                <a:path w="5338" h="241" extrusionOk="0">
                  <a:moveTo>
                    <a:pt x="1915" y="1"/>
                  </a:moveTo>
                  <a:cubicBezTo>
                    <a:pt x="1268" y="1"/>
                    <a:pt x="625" y="55"/>
                    <a:pt x="0" y="128"/>
                  </a:cubicBezTo>
                  <a:cubicBezTo>
                    <a:pt x="651" y="203"/>
                    <a:pt x="1320" y="240"/>
                    <a:pt x="1994" y="240"/>
                  </a:cubicBezTo>
                  <a:cubicBezTo>
                    <a:pt x="2218" y="240"/>
                    <a:pt x="2443" y="236"/>
                    <a:pt x="2669" y="228"/>
                  </a:cubicBezTo>
                  <a:cubicBezTo>
                    <a:pt x="2885" y="236"/>
                    <a:pt x="3104" y="240"/>
                    <a:pt x="3325" y="240"/>
                  </a:cubicBezTo>
                  <a:cubicBezTo>
                    <a:pt x="3986" y="240"/>
                    <a:pt x="4662" y="203"/>
                    <a:pt x="5337" y="128"/>
                  </a:cubicBezTo>
                  <a:cubicBezTo>
                    <a:pt x="4688" y="55"/>
                    <a:pt x="4039" y="1"/>
                    <a:pt x="3402" y="1"/>
                  </a:cubicBezTo>
                  <a:cubicBezTo>
                    <a:pt x="3156" y="1"/>
                    <a:pt x="2911" y="9"/>
                    <a:pt x="2669" y="28"/>
                  </a:cubicBezTo>
                  <a:cubicBezTo>
                    <a:pt x="2417" y="9"/>
                    <a:pt x="2166" y="1"/>
                    <a:pt x="19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60;p33">
              <a:extLst>
                <a:ext uri="{FF2B5EF4-FFF2-40B4-BE49-F238E27FC236}">
                  <a16:creationId xmlns:a16="http://schemas.microsoft.com/office/drawing/2014/main" xmlns="" id="{5B0B7324-0820-4B45-B71F-3B88274DD01B}"/>
                </a:ext>
              </a:extLst>
            </p:cNvPr>
            <p:cNvSpPr/>
            <p:nvPr/>
          </p:nvSpPr>
          <p:spPr>
            <a:xfrm>
              <a:off x="2785500" y="1850150"/>
              <a:ext cx="666325" cy="629400"/>
            </a:xfrm>
            <a:custGeom>
              <a:avLst/>
              <a:gdLst/>
              <a:ahLst/>
              <a:cxnLst/>
              <a:rect l="l" t="t" r="r" b="b"/>
              <a:pathLst>
                <a:path w="26653" h="25176" extrusionOk="0">
                  <a:moveTo>
                    <a:pt x="13283" y="1"/>
                  </a:moveTo>
                  <a:cubicBezTo>
                    <a:pt x="12415" y="1"/>
                    <a:pt x="11545" y="59"/>
                    <a:pt x="10708" y="199"/>
                  </a:cubicBezTo>
                  <a:cubicBezTo>
                    <a:pt x="9040" y="399"/>
                    <a:pt x="7472" y="899"/>
                    <a:pt x="6005" y="1666"/>
                  </a:cubicBezTo>
                  <a:cubicBezTo>
                    <a:pt x="4203" y="2600"/>
                    <a:pt x="2702" y="4001"/>
                    <a:pt x="1668" y="5736"/>
                  </a:cubicBezTo>
                  <a:cubicBezTo>
                    <a:pt x="534" y="7737"/>
                    <a:pt x="0" y="10039"/>
                    <a:pt x="134" y="12374"/>
                  </a:cubicBezTo>
                  <a:cubicBezTo>
                    <a:pt x="267" y="14909"/>
                    <a:pt x="1134" y="17378"/>
                    <a:pt x="2602" y="19479"/>
                  </a:cubicBezTo>
                  <a:cubicBezTo>
                    <a:pt x="4137" y="21747"/>
                    <a:pt x="6371" y="23482"/>
                    <a:pt x="8940" y="24416"/>
                  </a:cubicBezTo>
                  <a:cubicBezTo>
                    <a:pt x="10404" y="24923"/>
                    <a:pt x="11930" y="25176"/>
                    <a:pt x="13461" y="25176"/>
                  </a:cubicBezTo>
                  <a:cubicBezTo>
                    <a:pt x="14652" y="25176"/>
                    <a:pt x="15845" y="25023"/>
                    <a:pt x="17012" y="24716"/>
                  </a:cubicBezTo>
                  <a:cubicBezTo>
                    <a:pt x="18280" y="24383"/>
                    <a:pt x="19447" y="23849"/>
                    <a:pt x="20548" y="23148"/>
                  </a:cubicBezTo>
                  <a:cubicBezTo>
                    <a:pt x="21616" y="22481"/>
                    <a:pt x="22550" y="21647"/>
                    <a:pt x="23350" y="20713"/>
                  </a:cubicBezTo>
                  <a:cubicBezTo>
                    <a:pt x="24851" y="18945"/>
                    <a:pt x="25852" y="16811"/>
                    <a:pt x="26286" y="14542"/>
                  </a:cubicBezTo>
                  <a:cubicBezTo>
                    <a:pt x="26653" y="12574"/>
                    <a:pt x="26519" y="10539"/>
                    <a:pt x="25885" y="8605"/>
                  </a:cubicBezTo>
                  <a:cubicBezTo>
                    <a:pt x="25785" y="8171"/>
                    <a:pt x="25619" y="7771"/>
                    <a:pt x="25418" y="7370"/>
                  </a:cubicBezTo>
                  <a:cubicBezTo>
                    <a:pt x="25218" y="6970"/>
                    <a:pt x="25051" y="6603"/>
                    <a:pt x="24851" y="6236"/>
                  </a:cubicBezTo>
                  <a:cubicBezTo>
                    <a:pt x="24451" y="5569"/>
                    <a:pt x="24017" y="4935"/>
                    <a:pt x="23517" y="4335"/>
                  </a:cubicBezTo>
                  <a:cubicBezTo>
                    <a:pt x="22716" y="3368"/>
                    <a:pt x="21749" y="2534"/>
                    <a:pt x="20715" y="1866"/>
                  </a:cubicBezTo>
                  <a:cubicBezTo>
                    <a:pt x="20348" y="1633"/>
                    <a:pt x="19948" y="1399"/>
                    <a:pt x="19548" y="1199"/>
                  </a:cubicBezTo>
                  <a:cubicBezTo>
                    <a:pt x="19181" y="999"/>
                    <a:pt x="18880" y="866"/>
                    <a:pt x="18647" y="766"/>
                  </a:cubicBezTo>
                  <a:lnTo>
                    <a:pt x="18046" y="566"/>
                  </a:lnTo>
                  <a:lnTo>
                    <a:pt x="17846" y="499"/>
                  </a:lnTo>
                  <a:lnTo>
                    <a:pt x="18046" y="599"/>
                  </a:lnTo>
                  <a:lnTo>
                    <a:pt x="18614" y="799"/>
                  </a:lnTo>
                  <a:cubicBezTo>
                    <a:pt x="18847" y="899"/>
                    <a:pt x="19147" y="1066"/>
                    <a:pt x="19514" y="1233"/>
                  </a:cubicBezTo>
                  <a:cubicBezTo>
                    <a:pt x="21682" y="2367"/>
                    <a:pt x="23484" y="4135"/>
                    <a:pt x="24718" y="6270"/>
                  </a:cubicBezTo>
                  <a:cubicBezTo>
                    <a:pt x="24918" y="6637"/>
                    <a:pt x="25118" y="6970"/>
                    <a:pt x="25285" y="7404"/>
                  </a:cubicBezTo>
                  <a:cubicBezTo>
                    <a:pt x="25452" y="7804"/>
                    <a:pt x="25619" y="8238"/>
                    <a:pt x="25752" y="8638"/>
                  </a:cubicBezTo>
                  <a:cubicBezTo>
                    <a:pt x="26352" y="10539"/>
                    <a:pt x="26452" y="12541"/>
                    <a:pt x="26086" y="14476"/>
                  </a:cubicBezTo>
                  <a:cubicBezTo>
                    <a:pt x="25685" y="16744"/>
                    <a:pt x="24685" y="18812"/>
                    <a:pt x="23217" y="20547"/>
                  </a:cubicBezTo>
                  <a:cubicBezTo>
                    <a:pt x="21582" y="22481"/>
                    <a:pt x="19381" y="23849"/>
                    <a:pt x="16946" y="24483"/>
                  </a:cubicBezTo>
                  <a:cubicBezTo>
                    <a:pt x="15807" y="24789"/>
                    <a:pt x="14637" y="24942"/>
                    <a:pt x="13468" y="24942"/>
                  </a:cubicBezTo>
                  <a:cubicBezTo>
                    <a:pt x="11966" y="24942"/>
                    <a:pt x="10466" y="24689"/>
                    <a:pt x="9040" y="24182"/>
                  </a:cubicBezTo>
                  <a:cubicBezTo>
                    <a:pt x="6472" y="23248"/>
                    <a:pt x="4303" y="21547"/>
                    <a:pt x="2769" y="19346"/>
                  </a:cubicBezTo>
                  <a:cubicBezTo>
                    <a:pt x="1335" y="17278"/>
                    <a:pt x="467" y="14842"/>
                    <a:pt x="334" y="12341"/>
                  </a:cubicBezTo>
                  <a:cubicBezTo>
                    <a:pt x="200" y="10072"/>
                    <a:pt x="701" y="7804"/>
                    <a:pt x="1835" y="5836"/>
                  </a:cubicBezTo>
                  <a:cubicBezTo>
                    <a:pt x="2836" y="4135"/>
                    <a:pt x="4337" y="2734"/>
                    <a:pt x="6071" y="1833"/>
                  </a:cubicBezTo>
                  <a:cubicBezTo>
                    <a:pt x="7539" y="1033"/>
                    <a:pt x="9107" y="532"/>
                    <a:pt x="10708" y="299"/>
                  </a:cubicBezTo>
                  <a:cubicBezTo>
                    <a:pt x="11736" y="160"/>
                    <a:pt x="12765" y="90"/>
                    <a:pt x="13793" y="90"/>
                  </a:cubicBezTo>
                  <a:cubicBezTo>
                    <a:pt x="13999" y="90"/>
                    <a:pt x="14205" y="93"/>
                    <a:pt x="14411" y="99"/>
                  </a:cubicBezTo>
                  <a:cubicBezTo>
                    <a:pt x="15411" y="132"/>
                    <a:pt x="16212" y="232"/>
                    <a:pt x="16746" y="299"/>
                  </a:cubicBezTo>
                  <a:lnTo>
                    <a:pt x="17346" y="365"/>
                  </a:lnTo>
                  <a:lnTo>
                    <a:pt x="17546" y="365"/>
                  </a:lnTo>
                  <a:cubicBezTo>
                    <a:pt x="16512" y="165"/>
                    <a:pt x="15478" y="65"/>
                    <a:pt x="14411" y="32"/>
                  </a:cubicBezTo>
                  <a:cubicBezTo>
                    <a:pt x="14037" y="12"/>
                    <a:pt x="13660" y="1"/>
                    <a:pt x="132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61;p33">
              <a:extLst>
                <a:ext uri="{FF2B5EF4-FFF2-40B4-BE49-F238E27FC236}">
                  <a16:creationId xmlns:a16="http://schemas.microsoft.com/office/drawing/2014/main" xmlns="" id="{653C02DB-A5BA-448E-A866-948492DB0A4F}"/>
                </a:ext>
              </a:extLst>
            </p:cNvPr>
            <p:cNvSpPr/>
            <p:nvPr/>
          </p:nvSpPr>
          <p:spPr>
            <a:xfrm>
              <a:off x="2961450" y="2097400"/>
              <a:ext cx="352775" cy="208875"/>
            </a:xfrm>
            <a:custGeom>
              <a:avLst/>
              <a:gdLst/>
              <a:ahLst/>
              <a:cxnLst/>
              <a:rect l="l" t="t" r="r" b="b"/>
              <a:pathLst>
                <a:path w="14111" h="8355" extrusionOk="0">
                  <a:moveTo>
                    <a:pt x="7024" y="1"/>
                  </a:moveTo>
                  <a:cubicBezTo>
                    <a:pt x="6908" y="1"/>
                    <a:pt x="6790" y="6"/>
                    <a:pt x="6672" y="16"/>
                  </a:cubicBezTo>
                  <a:cubicBezTo>
                    <a:pt x="5138" y="149"/>
                    <a:pt x="3703" y="850"/>
                    <a:pt x="2669" y="1950"/>
                  </a:cubicBezTo>
                  <a:cubicBezTo>
                    <a:pt x="1802" y="2818"/>
                    <a:pt x="1168" y="3885"/>
                    <a:pt x="734" y="5053"/>
                  </a:cubicBezTo>
                  <a:cubicBezTo>
                    <a:pt x="468" y="5820"/>
                    <a:pt x="234" y="6620"/>
                    <a:pt x="134" y="7454"/>
                  </a:cubicBezTo>
                  <a:cubicBezTo>
                    <a:pt x="67" y="7721"/>
                    <a:pt x="34" y="7955"/>
                    <a:pt x="34" y="8121"/>
                  </a:cubicBezTo>
                  <a:cubicBezTo>
                    <a:pt x="1" y="8188"/>
                    <a:pt x="1" y="8255"/>
                    <a:pt x="34" y="8355"/>
                  </a:cubicBezTo>
                  <a:cubicBezTo>
                    <a:pt x="67" y="8288"/>
                    <a:pt x="67" y="8188"/>
                    <a:pt x="67" y="8121"/>
                  </a:cubicBezTo>
                  <a:cubicBezTo>
                    <a:pt x="134" y="7955"/>
                    <a:pt x="167" y="7721"/>
                    <a:pt x="201" y="7454"/>
                  </a:cubicBezTo>
                  <a:cubicBezTo>
                    <a:pt x="368" y="6654"/>
                    <a:pt x="601" y="5886"/>
                    <a:pt x="901" y="5119"/>
                  </a:cubicBezTo>
                  <a:cubicBezTo>
                    <a:pt x="1335" y="3985"/>
                    <a:pt x="1969" y="2951"/>
                    <a:pt x="2803" y="2084"/>
                  </a:cubicBezTo>
                  <a:cubicBezTo>
                    <a:pt x="3837" y="1016"/>
                    <a:pt x="5238" y="349"/>
                    <a:pt x="6705" y="216"/>
                  </a:cubicBezTo>
                  <a:cubicBezTo>
                    <a:pt x="6779" y="212"/>
                    <a:pt x="6852" y="211"/>
                    <a:pt x="6926" y="211"/>
                  </a:cubicBezTo>
                  <a:cubicBezTo>
                    <a:pt x="7592" y="211"/>
                    <a:pt x="8277" y="346"/>
                    <a:pt x="8907" y="616"/>
                  </a:cubicBezTo>
                  <a:cubicBezTo>
                    <a:pt x="9541" y="883"/>
                    <a:pt x="10141" y="1283"/>
                    <a:pt x="10675" y="1784"/>
                  </a:cubicBezTo>
                  <a:cubicBezTo>
                    <a:pt x="11542" y="2584"/>
                    <a:pt x="12276" y="3585"/>
                    <a:pt x="12776" y="4686"/>
                  </a:cubicBezTo>
                  <a:cubicBezTo>
                    <a:pt x="13243" y="5620"/>
                    <a:pt x="13544" y="6387"/>
                    <a:pt x="13777" y="6954"/>
                  </a:cubicBezTo>
                  <a:lnTo>
                    <a:pt x="14011" y="7554"/>
                  </a:lnTo>
                  <a:cubicBezTo>
                    <a:pt x="14044" y="7621"/>
                    <a:pt x="14077" y="7721"/>
                    <a:pt x="14111" y="7788"/>
                  </a:cubicBezTo>
                  <a:cubicBezTo>
                    <a:pt x="14077" y="7688"/>
                    <a:pt x="14077" y="7621"/>
                    <a:pt x="14044" y="7554"/>
                  </a:cubicBezTo>
                  <a:cubicBezTo>
                    <a:pt x="13977" y="7388"/>
                    <a:pt x="13911" y="7154"/>
                    <a:pt x="13844" y="6921"/>
                  </a:cubicBezTo>
                  <a:cubicBezTo>
                    <a:pt x="13577" y="6120"/>
                    <a:pt x="13277" y="5353"/>
                    <a:pt x="12910" y="4619"/>
                  </a:cubicBezTo>
                  <a:cubicBezTo>
                    <a:pt x="12409" y="3485"/>
                    <a:pt x="11676" y="2484"/>
                    <a:pt x="10808" y="1617"/>
                  </a:cubicBezTo>
                  <a:cubicBezTo>
                    <a:pt x="10275" y="1116"/>
                    <a:pt x="9641" y="716"/>
                    <a:pt x="8974" y="416"/>
                  </a:cubicBezTo>
                  <a:cubicBezTo>
                    <a:pt x="8348" y="160"/>
                    <a:pt x="7698" y="1"/>
                    <a:pt x="70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62;p33">
              <a:extLst>
                <a:ext uri="{FF2B5EF4-FFF2-40B4-BE49-F238E27FC236}">
                  <a16:creationId xmlns:a16="http://schemas.microsoft.com/office/drawing/2014/main" xmlns="" id="{86B17336-AD84-4D6D-816C-2E3604E6414C}"/>
                </a:ext>
              </a:extLst>
            </p:cNvPr>
            <p:cNvSpPr/>
            <p:nvPr/>
          </p:nvSpPr>
          <p:spPr>
            <a:xfrm>
              <a:off x="3059850" y="1946825"/>
              <a:ext cx="130125" cy="131500"/>
            </a:xfrm>
            <a:custGeom>
              <a:avLst/>
              <a:gdLst/>
              <a:ahLst/>
              <a:cxnLst/>
              <a:rect l="l" t="t" r="r" b="b"/>
              <a:pathLst>
                <a:path w="5205" h="5260" extrusionOk="0">
                  <a:moveTo>
                    <a:pt x="2503" y="1"/>
                  </a:moveTo>
                  <a:cubicBezTo>
                    <a:pt x="2369" y="1"/>
                    <a:pt x="2202" y="34"/>
                    <a:pt x="2069" y="68"/>
                  </a:cubicBezTo>
                  <a:cubicBezTo>
                    <a:pt x="1535" y="234"/>
                    <a:pt x="1035" y="535"/>
                    <a:pt x="701" y="968"/>
                  </a:cubicBezTo>
                  <a:cubicBezTo>
                    <a:pt x="434" y="1235"/>
                    <a:pt x="234" y="1569"/>
                    <a:pt x="134" y="1936"/>
                  </a:cubicBezTo>
                  <a:cubicBezTo>
                    <a:pt x="1" y="2369"/>
                    <a:pt x="1" y="2836"/>
                    <a:pt x="134" y="3270"/>
                  </a:cubicBezTo>
                  <a:cubicBezTo>
                    <a:pt x="401" y="4271"/>
                    <a:pt x="1202" y="5038"/>
                    <a:pt x="2236" y="5238"/>
                  </a:cubicBezTo>
                  <a:cubicBezTo>
                    <a:pt x="2347" y="5252"/>
                    <a:pt x="2458" y="5259"/>
                    <a:pt x="2569" y="5259"/>
                  </a:cubicBezTo>
                  <a:cubicBezTo>
                    <a:pt x="3487" y="5259"/>
                    <a:pt x="4361" y="4778"/>
                    <a:pt x="4838" y="4004"/>
                  </a:cubicBezTo>
                  <a:cubicBezTo>
                    <a:pt x="5071" y="3604"/>
                    <a:pt x="5204" y="3170"/>
                    <a:pt x="5171" y="2703"/>
                  </a:cubicBezTo>
                  <a:cubicBezTo>
                    <a:pt x="5138" y="1736"/>
                    <a:pt x="4537" y="902"/>
                    <a:pt x="3670" y="501"/>
                  </a:cubicBezTo>
                  <a:cubicBezTo>
                    <a:pt x="3537" y="468"/>
                    <a:pt x="3403" y="401"/>
                    <a:pt x="3236" y="401"/>
                  </a:cubicBezTo>
                  <a:lnTo>
                    <a:pt x="3103" y="401"/>
                  </a:lnTo>
                  <a:cubicBezTo>
                    <a:pt x="3070" y="435"/>
                    <a:pt x="3303" y="468"/>
                    <a:pt x="3637" y="601"/>
                  </a:cubicBezTo>
                  <a:cubicBezTo>
                    <a:pt x="4104" y="835"/>
                    <a:pt x="4471" y="1202"/>
                    <a:pt x="4737" y="1702"/>
                  </a:cubicBezTo>
                  <a:cubicBezTo>
                    <a:pt x="4904" y="2002"/>
                    <a:pt x="5004" y="2369"/>
                    <a:pt x="5004" y="2736"/>
                  </a:cubicBezTo>
                  <a:cubicBezTo>
                    <a:pt x="5004" y="3137"/>
                    <a:pt x="4904" y="3537"/>
                    <a:pt x="4671" y="3870"/>
                  </a:cubicBezTo>
                  <a:cubicBezTo>
                    <a:pt x="4218" y="4625"/>
                    <a:pt x="3410" y="5052"/>
                    <a:pt x="2543" y="5052"/>
                  </a:cubicBezTo>
                  <a:cubicBezTo>
                    <a:pt x="2452" y="5052"/>
                    <a:pt x="2361" y="5047"/>
                    <a:pt x="2269" y="5038"/>
                  </a:cubicBezTo>
                  <a:cubicBezTo>
                    <a:pt x="1335" y="4838"/>
                    <a:pt x="568" y="4137"/>
                    <a:pt x="301" y="3203"/>
                  </a:cubicBezTo>
                  <a:cubicBezTo>
                    <a:pt x="201" y="2803"/>
                    <a:pt x="201" y="2403"/>
                    <a:pt x="301" y="2002"/>
                  </a:cubicBezTo>
                  <a:cubicBezTo>
                    <a:pt x="401" y="1635"/>
                    <a:pt x="568" y="1335"/>
                    <a:pt x="801" y="1035"/>
                  </a:cubicBezTo>
                  <a:cubicBezTo>
                    <a:pt x="1135" y="635"/>
                    <a:pt x="1569" y="335"/>
                    <a:pt x="2102" y="168"/>
                  </a:cubicBezTo>
                  <a:cubicBezTo>
                    <a:pt x="2436" y="34"/>
                    <a:pt x="2669" y="1"/>
                    <a:pt x="2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63;p33">
              <a:extLst>
                <a:ext uri="{FF2B5EF4-FFF2-40B4-BE49-F238E27FC236}">
                  <a16:creationId xmlns:a16="http://schemas.microsoft.com/office/drawing/2014/main" xmlns="" id="{FFB7ADA4-61AB-4FBE-AEF6-B4D250257BBD}"/>
                </a:ext>
              </a:extLst>
            </p:cNvPr>
            <p:cNvSpPr/>
            <p:nvPr/>
          </p:nvSpPr>
          <p:spPr>
            <a:xfrm>
              <a:off x="2836375" y="2632325"/>
              <a:ext cx="616275" cy="80925"/>
            </a:xfrm>
            <a:custGeom>
              <a:avLst/>
              <a:gdLst/>
              <a:ahLst/>
              <a:cxnLst/>
              <a:rect l="l" t="t" r="r" b="b"/>
              <a:pathLst>
                <a:path w="24651" h="3237" extrusionOk="0">
                  <a:moveTo>
                    <a:pt x="300" y="1"/>
                  </a:moveTo>
                  <a:cubicBezTo>
                    <a:pt x="234" y="67"/>
                    <a:pt x="200" y="167"/>
                    <a:pt x="167" y="267"/>
                  </a:cubicBezTo>
                  <a:cubicBezTo>
                    <a:pt x="67" y="534"/>
                    <a:pt x="0" y="834"/>
                    <a:pt x="33" y="1135"/>
                  </a:cubicBezTo>
                  <a:cubicBezTo>
                    <a:pt x="67" y="1635"/>
                    <a:pt x="267" y="2069"/>
                    <a:pt x="567" y="2469"/>
                  </a:cubicBezTo>
                  <a:cubicBezTo>
                    <a:pt x="967" y="2936"/>
                    <a:pt x="1601" y="3236"/>
                    <a:pt x="2235" y="3236"/>
                  </a:cubicBezTo>
                  <a:cubicBezTo>
                    <a:pt x="2602" y="3236"/>
                    <a:pt x="2969" y="3169"/>
                    <a:pt x="3302" y="3003"/>
                  </a:cubicBezTo>
                  <a:cubicBezTo>
                    <a:pt x="3669" y="2803"/>
                    <a:pt x="3970" y="2536"/>
                    <a:pt x="4236" y="2235"/>
                  </a:cubicBezTo>
                  <a:cubicBezTo>
                    <a:pt x="4470" y="1902"/>
                    <a:pt x="4703" y="1568"/>
                    <a:pt x="5004" y="1235"/>
                  </a:cubicBezTo>
                  <a:cubicBezTo>
                    <a:pt x="5237" y="901"/>
                    <a:pt x="5604" y="668"/>
                    <a:pt x="6038" y="601"/>
                  </a:cubicBezTo>
                  <a:cubicBezTo>
                    <a:pt x="6124" y="588"/>
                    <a:pt x="6211" y="581"/>
                    <a:pt x="6297" y="581"/>
                  </a:cubicBezTo>
                  <a:cubicBezTo>
                    <a:pt x="6642" y="581"/>
                    <a:pt x="6978" y="688"/>
                    <a:pt x="7272" y="901"/>
                  </a:cubicBezTo>
                  <a:cubicBezTo>
                    <a:pt x="7672" y="1135"/>
                    <a:pt x="8072" y="1435"/>
                    <a:pt x="8439" y="1735"/>
                  </a:cubicBezTo>
                  <a:cubicBezTo>
                    <a:pt x="8806" y="2069"/>
                    <a:pt x="9273" y="2369"/>
                    <a:pt x="9740" y="2569"/>
                  </a:cubicBezTo>
                  <a:cubicBezTo>
                    <a:pt x="9974" y="2669"/>
                    <a:pt x="10241" y="2702"/>
                    <a:pt x="10541" y="2702"/>
                  </a:cubicBezTo>
                  <a:cubicBezTo>
                    <a:pt x="10808" y="2636"/>
                    <a:pt x="11075" y="2536"/>
                    <a:pt x="11308" y="2402"/>
                  </a:cubicBezTo>
                  <a:cubicBezTo>
                    <a:pt x="11708" y="2069"/>
                    <a:pt x="12075" y="1702"/>
                    <a:pt x="12409" y="1301"/>
                  </a:cubicBezTo>
                  <a:cubicBezTo>
                    <a:pt x="12702" y="979"/>
                    <a:pt x="13072" y="683"/>
                    <a:pt x="13451" y="683"/>
                  </a:cubicBezTo>
                  <a:cubicBezTo>
                    <a:pt x="13504" y="683"/>
                    <a:pt x="13557" y="689"/>
                    <a:pt x="13610" y="701"/>
                  </a:cubicBezTo>
                  <a:cubicBezTo>
                    <a:pt x="14544" y="868"/>
                    <a:pt x="14677" y="2235"/>
                    <a:pt x="15711" y="2502"/>
                  </a:cubicBezTo>
                  <a:cubicBezTo>
                    <a:pt x="15843" y="2523"/>
                    <a:pt x="15980" y="2534"/>
                    <a:pt x="16119" y="2534"/>
                  </a:cubicBezTo>
                  <a:cubicBezTo>
                    <a:pt x="16439" y="2534"/>
                    <a:pt x="16766" y="2475"/>
                    <a:pt x="17046" y="2336"/>
                  </a:cubicBezTo>
                  <a:cubicBezTo>
                    <a:pt x="17479" y="2169"/>
                    <a:pt x="17846" y="1969"/>
                    <a:pt x="18213" y="1802"/>
                  </a:cubicBezTo>
                  <a:cubicBezTo>
                    <a:pt x="18880" y="1502"/>
                    <a:pt x="19581" y="1301"/>
                    <a:pt x="20315" y="1201"/>
                  </a:cubicBezTo>
                  <a:cubicBezTo>
                    <a:pt x="20706" y="1140"/>
                    <a:pt x="21102" y="1110"/>
                    <a:pt x="21498" y="1110"/>
                  </a:cubicBezTo>
                  <a:cubicBezTo>
                    <a:pt x="22180" y="1110"/>
                    <a:pt x="22862" y="1199"/>
                    <a:pt x="23517" y="1368"/>
                  </a:cubicBezTo>
                  <a:cubicBezTo>
                    <a:pt x="23884" y="1468"/>
                    <a:pt x="24151" y="1568"/>
                    <a:pt x="24351" y="1635"/>
                  </a:cubicBezTo>
                  <a:cubicBezTo>
                    <a:pt x="24451" y="1702"/>
                    <a:pt x="24518" y="1735"/>
                    <a:pt x="24651" y="1735"/>
                  </a:cubicBezTo>
                  <a:cubicBezTo>
                    <a:pt x="24551" y="1702"/>
                    <a:pt x="24484" y="1668"/>
                    <a:pt x="24417" y="1635"/>
                  </a:cubicBezTo>
                  <a:cubicBezTo>
                    <a:pt x="24117" y="1502"/>
                    <a:pt x="23850" y="1402"/>
                    <a:pt x="23584" y="1301"/>
                  </a:cubicBezTo>
                  <a:cubicBezTo>
                    <a:pt x="22864" y="1099"/>
                    <a:pt x="22129" y="988"/>
                    <a:pt x="21399" y="988"/>
                  </a:cubicBezTo>
                  <a:cubicBezTo>
                    <a:pt x="21047" y="988"/>
                    <a:pt x="20696" y="1014"/>
                    <a:pt x="20348" y="1068"/>
                  </a:cubicBezTo>
                  <a:cubicBezTo>
                    <a:pt x="19581" y="1135"/>
                    <a:pt x="18847" y="1335"/>
                    <a:pt x="18146" y="1668"/>
                  </a:cubicBezTo>
                  <a:cubicBezTo>
                    <a:pt x="17779" y="1835"/>
                    <a:pt x="17446" y="2035"/>
                    <a:pt x="17012" y="2169"/>
                  </a:cubicBezTo>
                  <a:cubicBezTo>
                    <a:pt x="16763" y="2282"/>
                    <a:pt x="16483" y="2349"/>
                    <a:pt x="16193" y="2349"/>
                  </a:cubicBezTo>
                  <a:cubicBezTo>
                    <a:pt x="16056" y="2349"/>
                    <a:pt x="15917" y="2334"/>
                    <a:pt x="15778" y="2302"/>
                  </a:cubicBezTo>
                  <a:cubicBezTo>
                    <a:pt x="15378" y="2135"/>
                    <a:pt x="15044" y="1835"/>
                    <a:pt x="14811" y="1468"/>
                  </a:cubicBezTo>
                  <a:cubicBezTo>
                    <a:pt x="14677" y="1268"/>
                    <a:pt x="14544" y="1068"/>
                    <a:pt x="14377" y="868"/>
                  </a:cubicBezTo>
                  <a:cubicBezTo>
                    <a:pt x="14177" y="701"/>
                    <a:pt x="13943" y="568"/>
                    <a:pt x="13676" y="501"/>
                  </a:cubicBezTo>
                  <a:cubicBezTo>
                    <a:pt x="13616" y="493"/>
                    <a:pt x="13555" y="489"/>
                    <a:pt x="13493" y="489"/>
                  </a:cubicBezTo>
                  <a:cubicBezTo>
                    <a:pt x="13278" y="489"/>
                    <a:pt x="13057" y="538"/>
                    <a:pt x="12876" y="668"/>
                  </a:cubicBezTo>
                  <a:cubicBezTo>
                    <a:pt x="12676" y="801"/>
                    <a:pt x="12476" y="968"/>
                    <a:pt x="12275" y="1168"/>
                  </a:cubicBezTo>
                  <a:cubicBezTo>
                    <a:pt x="11942" y="1535"/>
                    <a:pt x="11575" y="1902"/>
                    <a:pt x="11208" y="2235"/>
                  </a:cubicBezTo>
                  <a:cubicBezTo>
                    <a:pt x="10975" y="2369"/>
                    <a:pt x="10774" y="2436"/>
                    <a:pt x="10508" y="2469"/>
                  </a:cubicBezTo>
                  <a:cubicBezTo>
                    <a:pt x="10449" y="2477"/>
                    <a:pt x="10391" y="2481"/>
                    <a:pt x="10332" y="2481"/>
                  </a:cubicBezTo>
                  <a:cubicBezTo>
                    <a:pt x="10157" y="2481"/>
                    <a:pt x="9982" y="2444"/>
                    <a:pt x="9807" y="2369"/>
                  </a:cubicBezTo>
                  <a:cubicBezTo>
                    <a:pt x="9373" y="2169"/>
                    <a:pt x="8940" y="1902"/>
                    <a:pt x="8573" y="1602"/>
                  </a:cubicBezTo>
                  <a:cubicBezTo>
                    <a:pt x="8206" y="1268"/>
                    <a:pt x="7806" y="1001"/>
                    <a:pt x="7405" y="734"/>
                  </a:cubicBezTo>
                  <a:cubicBezTo>
                    <a:pt x="7046" y="513"/>
                    <a:pt x="6641" y="384"/>
                    <a:pt x="6247" y="384"/>
                  </a:cubicBezTo>
                  <a:cubicBezTo>
                    <a:pt x="6166" y="384"/>
                    <a:pt x="6084" y="389"/>
                    <a:pt x="6004" y="401"/>
                  </a:cubicBezTo>
                  <a:cubicBezTo>
                    <a:pt x="5537" y="501"/>
                    <a:pt x="5137" y="768"/>
                    <a:pt x="4837" y="1135"/>
                  </a:cubicBezTo>
                  <a:cubicBezTo>
                    <a:pt x="4570" y="1468"/>
                    <a:pt x="4336" y="1835"/>
                    <a:pt x="4070" y="2135"/>
                  </a:cubicBezTo>
                  <a:cubicBezTo>
                    <a:pt x="3869" y="2436"/>
                    <a:pt x="3569" y="2669"/>
                    <a:pt x="3236" y="2869"/>
                  </a:cubicBezTo>
                  <a:cubicBezTo>
                    <a:pt x="2935" y="3003"/>
                    <a:pt x="2602" y="3103"/>
                    <a:pt x="2235" y="3103"/>
                  </a:cubicBezTo>
                  <a:cubicBezTo>
                    <a:pt x="1635" y="3103"/>
                    <a:pt x="1067" y="2836"/>
                    <a:pt x="667" y="2402"/>
                  </a:cubicBezTo>
                  <a:cubicBezTo>
                    <a:pt x="367" y="2035"/>
                    <a:pt x="167" y="1602"/>
                    <a:pt x="133" y="1135"/>
                  </a:cubicBezTo>
                  <a:cubicBezTo>
                    <a:pt x="100" y="734"/>
                    <a:pt x="133" y="367"/>
                    <a:pt x="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64;p33">
              <a:extLst>
                <a:ext uri="{FF2B5EF4-FFF2-40B4-BE49-F238E27FC236}">
                  <a16:creationId xmlns:a16="http://schemas.microsoft.com/office/drawing/2014/main" xmlns="" id="{C3FE2284-0C9D-494B-AE4E-C94C01CE2724}"/>
                </a:ext>
              </a:extLst>
            </p:cNvPr>
            <p:cNvSpPr/>
            <p:nvPr/>
          </p:nvSpPr>
          <p:spPr>
            <a:xfrm>
              <a:off x="2993150" y="2767425"/>
              <a:ext cx="300225" cy="5025"/>
            </a:xfrm>
            <a:custGeom>
              <a:avLst/>
              <a:gdLst/>
              <a:ahLst/>
              <a:cxnLst/>
              <a:rect l="l" t="t" r="r" b="b"/>
              <a:pathLst>
                <a:path w="12009" h="201" extrusionOk="0">
                  <a:moveTo>
                    <a:pt x="6004" y="0"/>
                  </a:moveTo>
                  <a:cubicBezTo>
                    <a:pt x="2669" y="0"/>
                    <a:pt x="0" y="34"/>
                    <a:pt x="0" y="100"/>
                  </a:cubicBezTo>
                  <a:cubicBezTo>
                    <a:pt x="0" y="167"/>
                    <a:pt x="2669" y="201"/>
                    <a:pt x="6004" y="201"/>
                  </a:cubicBezTo>
                  <a:cubicBezTo>
                    <a:pt x="9307" y="201"/>
                    <a:pt x="12009" y="167"/>
                    <a:pt x="12009" y="100"/>
                  </a:cubicBezTo>
                  <a:cubicBezTo>
                    <a:pt x="12009" y="34"/>
                    <a:pt x="9307" y="0"/>
                    <a:pt x="60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65;p33">
              <a:extLst>
                <a:ext uri="{FF2B5EF4-FFF2-40B4-BE49-F238E27FC236}">
                  <a16:creationId xmlns:a16="http://schemas.microsoft.com/office/drawing/2014/main" xmlns="" id="{B4A08DE1-2587-4E85-847C-112E19642516}"/>
                </a:ext>
              </a:extLst>
            </p:cNvPr>
            <p:cNvSpPr/>
            <p:nvPr/>
          </p:nvSpPr>
          <p:spPr>
            <a:xfrm>
              <a:off x="2662075" y="2948375"/>
              <a:ext cx="8350" cy="190175"/>
            </a:xfrm>
            <a:custGeom>
              <a:avLst/>
              <a:gdLst/>
              <a:ahLst/>
              <a:cxnLst/>
              <a:rect l="l" t="t" r="r" b="b"/>
              <a:pathLst>
                <a:path w="334" h="7607" extrusionOk="0">
                  <a:moveTo>
                    <a:pt x="234" y="1"/>
                  </a:moveTo>
                  <a:cubicBezTo>
                    <a:pt x="100" y="1269"/>
                    <a:pt x="67" y="2536"/>
                    <a:pt x="67" y="3804"/>
                  </a:cubicBezTo>
                  <a:cubicBezTo>
                    <a:pt x="0" y="5071"/>
                    <a:pt x="34" y="6339"/>
                    <a:pt x="134" y="7606"/>
                  </a:cubicBezTo>
                  <a:cubicBezTo>
                    <a:pt x="234" y="6339"/>
                    <a:pt x="301" y="5071"/>
                    <a:pt x="301" y="3804"/>
                  </a:cubicBezTo>
                  <a:cubicBezTo>
                    <a:pt x="334" y="2536"/>
                    <a:pt x="334" y="1269"/>
                    <a:pt x="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66;p33">
              <a:extLst>
                <a:ext uri="{FF2B5EF4-FFF2-40B4-BE49-F238E27FC236}">
                  <a16:creationId xmlns:a16="http://schemas.microsoft.com/office/drawing/2014/main" xmlns="" id="{A7B1EC86-DCBD-4EC0-94C5-703EDFE637BD}"/>
                </a:ext>
              </a:extLst>
            </p:cNvPr>
            <p:cNvSpPr/>
            <p:nvPr/>
          </p:nvSpPr>
          <p:spPr>
            <a:xfrm>
              <a:off x="2647050" y="3131325"/>
              <a:ext cx="924025" cy="16200"/>
            </a:xfrm>
            <a:custGeom>
              <a:avLst/>
              <a:gdLst/>
              <a:ahLst/>
              <a:cxnLst/>
              <a:rect l="l" t="t" r="r" b="b"/>
              <a:pathLst>
                <a:path w="36961" h="648" extrusionOk="0">
                  <a:moveTo>
                    <a:pt x="1072" y="1"/>
                  </a:moveTo>
                  <a:cubicBezTo>
                    <a:pt x="379" y="1"/>
                    <a:pt x="1" y="7"/>
                    <a:pt x="1" y="22"/>
                  </a:cubicBezTo>
                  <a:cubicBezTo>
                    <a:pt x="1" y="88"/>
                    <a:pt x="8274" y="288"/>
                    <a:pt x="18481" y="455"/>
                  </a:cubicBezTo>
                  <a:cubicBezTo>
                    <a:pt x="26051" y="579"/>
                    <a:pt x="32557" y="648"/>
                    <a:pt x="35414" y="648"/>
                  </a:cubicBezTo>
                  <a:cubicBezTo>
                    <a:pt x="36409" y="648"/>
                    <a:pt x="36961" y="639"/>
                    <a:pt x="36961" y="622"/>
                  </a:cubicBezTo>
                  <a:cubicBezTo>
                    <a:pt x="36961" y="555"/>
                    <a:pt x="28688" y="388"/>
                    <a:pt x="18481" y="222"/>
                  </a:cubicBezTo>
                  <a:cubicBezTo>
                    <a:pt x="10455" y="91"/>
                    <a:pt x="3625" y="1"/>
                    <a:pt x="10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67;p33">
              <a:extLst>
                <a:ext uri="{FF2B5EF4-FFF2-40B4-BE49-F238E27FC236}">
                  <a16:creationId xmlns:a16="http://schemas.microsoft.com/office/drawing/2014/main" xmlns="" id="{247F2BF5-C6CC-4487-8B76-5902B9527038}"/>
                </a:ext>
              </a:extLst>
            </p:cNvPr>
            <p:cNvSpPr/>
            <p:nvPr/>
          </p:nvSpPr>
          <p:spPr>
            <a:xfrm>
              <a:off x="2673750" y="2934400"/>
              <a:ext cx="893150" cy="14650"/>
            </a:xfrm>
            <a:custGeom>
              <a:avLst/>
              <a:gdLst/>
              <a:ahLst/>
              <a:cxnLst/>
              <a:rect l="l" t="t" r="r" b="b"/>
              <a:pathLst>
                <a:path w="35726" h="586" extrusionOk="0">
                  <a:moveTo>
                    <a:pt x="34229" y="1"/>
                  </a:moveTo>
                  <a:cubicBezTo>
                    <a:pt x="31465" y="1"/>
                    <a:pt x="25169" y="69"/>
                    <a:pt x="17846" y="193"/>
                  </a:cubicBezTo>
                  <a:cubicBezTo>
                    <a:pt x="7973" y="326"/>
                    <a:pt x="0" y="493"/>
                    <a:pt x="0" y="560"/>
                  </a:cubicBezTo>
                  <a:cubicBezTo>
                    <a:pt x="0" y="577"/>
                    <a:pt x="535" y="586"/>
                    <a:pt x="1497" y="586"/>
                  </a:cubicBezTo>
                  <a:cubicBezTo>
                    <a:pt x="4259" y="586"/>
                    <a:pt x="10548" y="517"/>
                    <a:pt x="17846" y="393"/>
                  </a:cubicBezTo>
                  <a:cubicBezTo>
                    <a:pt x="27720" y="260"/>
                    <a:pt x="35726" y="60"/>
                    <a:pt x="35726" y="26"/>
                  </a:cubicBezTo>
                  <a:cubicBezTo>
                    <a:pt x="35726" y="9"/>
                    <a:pt x="35192" y="1"/>
                    <a:pt x="342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68;p33">
              <a:extLst>
                <a:ext uri="{FF2B5EF4-FFF2-40B4-BE49-F238E27FC236}">
                  <a16:creationId xmlns:a16="http://schemas.microsoft.com/office/drawing/2014/main" xmlns="" id="{F43B9125-257B-47DD-8D11-54DBFEAD6CF7}"/>
                </a:ext>
              </a:extLst>
            </p:cNvPr>
            <p:cNvSpPr/>
            <p:nvPr/>
          </p:nvSpPr>
          <p:spPr>
            <a:xfrm>
              <a:off x="3559375" y="2934200"/>
              <a:ext cx="7525" cy="208525"/>
            </a:xfrm>
            <a:custGeom>
              <a:avLst/>
              <a:gdLst/>
              <a:ahLst/>
              <a:cxnLst/>
              <a:rect l="l" t="t" r="r" b="b"/>
              <a:pathLst>
                <a:path w="301" h="8341" extrusionOk="0">
                  <a:moveTo>
                    <a:pt x="167" y="1"/>
                  </a:moveTo>
                  <a:cubicBezTo>
                    <a:pt x="34" y="1369"/>
                    <a:pt x="1" y="2770"/>
                    <a:pt x="34" y="4171"/>
                  </a:cubicBezTo>
                  <a:cubicBezTo>
                    <a:pt x="1" y="5538"/>
                    <a:pt x="34" y="6939"/>
                    <a:pt x="167" y="8340"/>
                  </a:cubicBezTo>
                  <a:cubicBezTo>
                    <a:pt x="268" y="6939"/>
                    <a:pt x="301" y="5538"/>
                    <a:pt x="268" y="4171"/>
                  </a:cubicBezTo>
                  <a:cubicBezTo>
                    <a:pt x="301" y="2770"/>
                    <a:pt x="268" y="1369"/>
                    <a:pt x="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69;p33">
              <a:extLst>
                <a:ext uri="{FF2B5EF4-FFF2-40B4-BE49-F238E27FC236}">
                  <a16:creationId xmlns:a16="http://schemas.microsoft.com/office/drawing/2014/main" xmlns="" id="{FE252617-8F58-4728-B03B-020DB186C6B6}"/>
                </a:ext>
              </a:extLst>
            </p:cNvPr>
            <p:cNvSpPr/>
            <p:nvPr/>
          </p:nvSpPr>
          <p:spPr>
            <a:xfrm>
              <a:off x="2740450" y="3017250"/>
              <a:ext cx="60075" cy="56600"/>
            </a:xfrm>
            <a:custGeom>
              <a:avLst/>
              <a:gdLst/>
              <a:ahLst/>
              <a:cxnLst/>
              <a:rect l="l" t="t" r="r" b="b"/>
              <a:pathLst>
                <a:path w="2403" h="2264" extrusionOk="0">
                  <a:moveTo>
                    <a:pt x="1383" y="1"/>
                  </a:moveTo>
                  <a:cubicBezTo>
                    <a:pt x="1358" y="1"/>
                    <a:pt x="1331" y="5"/>
                    <a:pt x="1302" y="15"/>
                  </a:cubicBezTo>
                  <a:cubicBezTo>
                    <a:pt x="1569" y="115"/>
                    <a:pt x="1836" y="281"/>
                    <a:pt x="2002" y="548"/>
                  </a:cubicBezTo>
                  <a:cubicBezTo>
                    <a:pt x="2136" y="815"/>
                    <a:pt x="2203" y="1115"/>
                    <a:pt x="2136" y="1416"/>
                  </a:cubicBezTo>
                  <a:cubicBezTo>
                    <a:pt x="1966" y="1831"/>
                    <a:pt x="1571" y="2054"/>
                    <a:pt x="1169" y="2054"/>
                  </a:cubicBezTo>
                  <a:cubicBezTo>
                    <a:pt x="862" y="2054"/>
                    <a:pt x="551" y="1924"/>
                    <a:pt x="335" y="1649"/>
                  </a:cubicBezTo>
                  <a:cubicBezTo>
                    <a:pt x="201" y="1382"/>
                    <a:pt x="168" y="1049"/>
                    <a:pt x="268" y="748"/>
                  </a:cubicBezTo>
                  <a:cubicBezTo>
                    <a:pt x="368" y="482"/>
                    <a:pt x="535" y="248"/>
                    <a:pt x="802" y="81"/>
                  </a:cubicBezTo>
                  <a:lnTo>
                    <a:pt x="802" y="81"/>
                  </a:lnTo>
                  <a:cubicBezTo>
                    <a:pt x="801" y="81"/>
                    <a:pt x="701" y="81"/>
                    <a:pt x="568" y="148"/>
                  </a:cubicBezTo>
                  <a:cubicBezTo>
                    <a:pt x="368" y="281"/>
                    <a:pt x="201" y="482"/>
                    <a:pt x="134" y="715"/>
                  </a:cubicBezTo>
                  <a:cubicBezTo>
                    <a:pt x="1" y="1049"/>
                    <a:pt x="1" y="1416"/>
                    <a:pt x="168" y="1749"/>
                  </a:cubicBezTo>
                  <a:cubicBezTo>
                    <a:pt x="415" y="2099"/>
                    <a:pt x="790" y="2264"/>
                    <a:pt x="1162" y="2264"/>
                  </a:cubicBezTo>
                  <a:cubicBezTo>
                    <a:pt x="1641" y="2264"/>
                    <a:pt x="2115" y="1990"/>
                    <a:pt x="2303" y="1482"/>
                  </a:cubicBezTo>
                  <a:cubicBezTo>
                    <a:pt x="2403" y="1115"/>
                    <a:pt x="2336" y="748"/>
                    <a:pt x="2102" y="448"/>
                  </a:cubicBezTo>
                  <a:cubicBezTo>
                    <a:pt x="1969" y="248"/>
                    <a:pt x="1769" y="115"/>
                    <a:pt x="1569" y="48"/>
                  </a:cubicBezTo>
                  <a:cubicBezTo>
                    <a:pt x="1498" y="24"/>
                    <a:pt x="1444" y="1"/>
                    <a:pt x="13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70;p33">
              <a:extLst>
                <a:ext uri="{FF2B5EF4-FFF2-40B4-BE49-F238E27FC236}">
                  <a16:creationId xmlns:a16="http://schemas.microsoft.com/office/drawing/2014/main" xmlns="" id="{94C9E084-D7D5-4C1C-AE2B-C8CDBE4EFD31}"/>
                </a:ext>
              </a:extLst>
            </p:cNvPr>
            <p:cNvSpPr/>
            <p:nvPr/>
          </p:nvSpPr>
          <p:spPr>
            <a:xfrm>
              <a:off x="2672075" y="3252775"/>
              <a:ext cx="23375" cy="178475"/>
            </a:xfrm>
            <a:custGeom>
              <a:avLst/>
              <a:gdLst/>
              <a:ahLst/>
              <a:cxnLst/>
              <a:rect l="l" t="t" r="r" b="b"/>
              <a:pathLst>
                <a:path w="935" h="7139" extrusionOk="0">
                  <a:moveTo>
                    <a:pt x="1" y="0"/>
                  </a:moveTo>
                  <a:cubicBezTo>
                    <a:pt x="67" y="1201"/>
                    <a:pt x="167" y="2402"/>
                    <a:pt x="368" y="3603"/>
                  </a:cubicBezTo>
                  <a:cubicBezTo>
                    <a:pt x="501" y="4770"/>
                    <a:pt x="701" y="5971"/>
                    <a:pt x="935" y="7139"/>
                  </a:cubicBezTo>
                  <a:cubicBezTo>
                    <a:pt x="901" y="5938"/>
                    <a:pt x="768" y="4737"/>
                    <a:pt x="601" y="3570"/>
                  </a:cubicBezTo>
                  <a:cubicBezTo>
                    <a:pt x="468" y="2369"/>
                    <a:pt x="268" y="1168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71;p33">
              <a:extLst>
                <a:ext uri="{FF2B5EF4-FFF2-40B4-BE49-F238E27FC236}">
                  <a16:creationId xmlns:a16="http://schemas.microsoft.com/office/drawing/2014/main" xmlns="" id="{E41BE0BD-863F-42DD-88A5-96714FF2481E}"/>
                </a:ext>
              </a:extLst>
            </p:cNvPr>
            <p:cNvSpPr/>
            <p:nvPr/>
          </p:nvSpPr>
          <p:spPr>
            <a:xfrm>
              <a:off x="2681250" y="3255275"/>
              <a:ext cx="843975" cy="5025"/>
            </a:xfrm>
            <a:custGeom>
              <a:avLst/>
              <a:gdLst/>
              <a:ahLst/>
              <a:cxnLst/>
              <a:rect l="l" t="t" r="r" b="b"/>
              <a:pathLst>
                <a:path w="33759" h="201" extrusionOk="0">
                  <a:moveTo>
                    <a:pt x="16879" y="0"/>
                  </a:moveTo>
                  <a:cubicBezTo>
                    <a:pt x="7573" y="0"/>
                    <a:pt x="1" y="34"/>
                    <a:pt x="1" y="100"/>
                  </a:cubicBezTo>
                  <a:cubicBezTo>
                    <a:pt x="1" y="167"/>
                    <a:pt x="7573" y="201"/>
                    <a:pt x="16879" y="201"/>
                  </a:cubicBezTo>
                  <a:cubicBezTo>
                    <a:pt x="26219" y="201"/>
                    <a:pt x="33758" y="167"/>
                    <a:pt x="33758" y="100"/>
                  </a:cubicBezTo>
                  <a:cubicBezTo>
                    <a:pt x="33758" y="34"/>
                    <a:pt x="26219" y="0"/>
                    <a:pt x="168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72;p33">
              <a:extLst>
                <a:ext uri="{FF2B5EF4-FFF2-40B4-BE49-F238E27FC236}">
                  <a16:creationId xmlns:a16="http://schemas.microsoft.com/office/drawing/2014/main" xmlns="" id="{301AFE36-0998-4435-BEFF-520C14665C38}"/>
                </a:ext>
              </a:extLst>
            </p:cNvPr>
            <p:cNvSpPr/>
            <p:nvPr/>
          </p:nvSpPr>
          <p:spPr>
            <a:xfrm>
              <a:off x="3551875" y="3267775"/>
              <a:ext cx="7525" cy="151800"/>
            </a:xfrm>
            <a:custGeom>
              <a:avLst/>
              <a:gdLst/>
              <a:ahLst/>
              <a:cxnLst/>
              <a:rect l="l" t="t" r="r" b="b"/>
              <a:pathLst>
                <a:path w="301" h="6072" extrusionOk="0">
                  <a:moveTo>
                    <a:pt x="134" y="1"/>
                  </a:moveTo>
                  <a:cubicBezTo>
                    <a:pt x="34" y="1001"/>
                    <a:pt x="0" y="2036"/>
                    <a:pt x="34" y="3036"/>
                  </a:cubicBezTo>
                  <a:cubicBezTo>
                    <a:pt x="0" y="4070"/>
                    <a:pt x="34" y="5071"/>
                    <a:pt x="134" y="6072"/>
                  </a:cubicBezTo>
                  <a:cubicBezTo>
                    <a:pt x="267" y="5071"/>
                    <a:pt x="301" y="4070"/>
                    <a:pt x="267" y="3036"/>
                  </a:cubicBezTo>
                  <a:cubicBezTo>
                    <a:pt x="301" y="2036"/>
                    <a:pt x="267" y="100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73;p33">
              <a:extLst>
                <a:ext uri="{FF2B5EF4-FFF2-40B4-BE49-F238E27FC236}">
                  <a16:creationId xmlns:a16="http://schemas.microsoft.com/office/drawing/2014/main" xmlns="" id="{1246CF03-7BC6-483C-BD16-8FD808BE3F0F}"/>
                </a:ext>
              </a:extLst>
            </p:cNvPr>
            <p:cNvSpPr/>
            <p:nvPr/>
          </p:nvSpPr>
          <p:spPr>
            <a:xfrm>
              <a:off x="2707950" y="3427050"/>
              <a:ext cx="855625" cy="5875"/>
            </a:xfrm>
            <a:custGeom>
              <a:avLst/>
              <a:gdLst/>
              <a:ahLst/>
              <a:cxnLst/>
              <a:rect l="l" t="t" r="r" b="b"/>
              <a:pathLst>
                <a:path w="34225" h="235" extrusionOk="0">
                  <a:moveTo>
                    <a:pt x="17112" y="1"/>
                  </a:moveTo>
                  <a:cubicBezTo>
                    <a:pt x="7672" y="1"/>
                    <a:pt x="0" y="68"/>
                    <a:pt x="0" y="134"/>
                  </a:cubicBezTo>
                  <a:cubicBezTo>
                    <a:pt x="0" y="168"/>
                    <a:pt x="7672" y="234"/>
                    <a:pt x="17112" y="234"/>
                  </a:cubicBezTo>
                  <a:cubicBezTo>
                    <a:pt x="26552" y="234"/>
                    <a:pt x="34224" y="168"/>
                    <a:pt x="34224" y="134"/>
                  </a:cubicBezTo>
                  <a:cubicBezTo>
                    <a:pt x="34224" y="68"/>
                    <a:pt x="26552" y="1"/>
                    <a:pt x="171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74;p33">
              <a:extLst>
                <a:ext uri="{FF2B5EF4-FFF2-40B4-BE49-F238E27FC236}">
                  <a16:creationId xmlns:a16="http://schemas.microsoft.com/office/drawing/2014/main" xmlns="" id="{B18EEE1D-D7EA-4C67-BA3B-99D227F68439}"/>
                </a:ext>
              </a:extLst>
            </p:cNvPr>
            <p:cNvSpPr/>
            <p:nvPr/>
          </p:nvSpPr>
          <p:spPr>
            <a:xfrm>
              <a:off x="2739625" y="3322475"/>
              <a:ext cx="54225" cy="56250"/>
            </a:xfrm>
            <a:custGeom>
              <a:avLst/>
              <a:gdLst/>
              <a:ahLst/>
              <a:cxnLst/>
              <a:rect l="l" t="t" r="r" b="b"/>
              <a:pathLst>
                <a:path w="2169" h="2250" extrusionOk="0">
                  <a:moveTo>
                    <a:pt x="977" y="1"/>
                  </a:moveTo>
                  <a:cubicBezTo>
                    <a:pt x="940" y="1"/>
                    <a:pt x="862" y="24"/>
                    <a:pt x="768" y="48"/>
                  </a:cubicBezTo>
                  <a:cubicBezTo>
                    <a:pt x="568" y="148"/>
                    <a:pt x="368" y="315"/>
                    <a:pt x="267" y="515"/>
                  </a:cubicBezTo>
                  <a:cubicBezTo>
                    <a:pt x="34" y="782"/>
                    <a:pt x="1" y="1182"/>
                    <a:pt x="134" y="1515"/>
                  </a:cubicBezTo>
                  <a:cubicBezTo>
                    <a:pt x="267" y="1916"/>
                    <a:pt x="668" y="2216"/>
                    <a:pt x="1101" y="2249"/>
                  </a:cubicBezTo>
                  <a:cubicBezTo>
                    <a:pt x="1568" y="2249"/>
                    <a:pt x="1969" y="1949"/>
                    <a:pt x="2102" y="1515"/>
                  </a:cubicBezTo>
                  <a:cubicBezTo>
                    <a:pt x="2169" y="1349"/>
                    <a:pt x="2135" y="1148"/>
                    <a:pt x="2069" y="948"/>
                  </a:cubicBezTo>
                  <a:cubicBezTo>
                    <a:pt x="2002" y="815"/>
                    <a:pt x="1902" y="681"/>
                    <a:pt x="1769" y="581"/>
                  </a:cubicBezTo>
                  <a:cubicBezTo>
                    <a:pt x="1603" y="471"/>
                    <a:pt x="1414" y="406"/>
                    <a:pt x="1221" y="406"/>
                  </a:cubicBezTo>
                  <a:cubicBezTo>
                    <a:pt x="1182" y="406"/>
                    <a:pt x="1141" y="409"/>
                    <a:pt x="1101" y="415"/>
                  </a:cubicBezTo>
                  <a:cubicBezTo>
                    <a:pt x="935" y="481"/>
                    <a:pt x="868" y="548"/>
                    <a:pt x="868" y="548"/>
                  </a:cubicBezTo>
                  <a:cubicBezTo>
                    <a:pt x="901" y="548"/>
                    <a:pt x="1001" y="515"/>
                    <a:pt x="1101" y="481"/>
                  </a:cubicBezTo>
                  <a:cubicBezTo>
                    <a:pt x="1302" y="481"/>
                    <a:pt x="1502" y="548"/>
                    <a:pt x="1668" y="681"/>
                  </a:cubicBezTo>
                  <a:cubicBezTo>
                    <a:pt x="1902" y="848"/>
                    <a:pt x="2002" y="1182"/>
                    <a:pt x="1902" y="1449"/>
                  </a:cubicBezTo>
                  <a:cubicBezTo>
                    <a:pt x="1802" y="1782"/>
                    <a:pt x="1468" y="2016"/>
                    <a:pt x="1101" y="2016"/>
                  </a:cubicBezTo>
                  <a:cubicBezTo>
                    <a:pt x="768" y="1982"/>
                    <a:pt x="434" y="1749"/>
                    <a:pt x="301" y="1415"/>
                  </a:cubicBezTo>
                  <a:cubicBezTo>
                    <a:pt x="201" y="1148"/>
                    <a:pt x="234" y="848"/>
                    <a:pt x="368" y="581"/>
                  </a:cubicBezTo>
                  <a:cubicBezTo>
                    <a:pt x="534" y="348"/>
                    <a:pt x="734" y="148"/>
                    <a:pt x="1001" y="14"/>
                  </a:cubicBezTo>
                  <a:cubicBezTo>
                    <a:pt x="1001" y="5"/>
                    <a:pt x="993" y="1"/>
                    <a:pt x="9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75;p33">
              <a:extLst>
                <a:ext uri="{FF2B5EF4-FFF2-40B4-BE49-F238E27FC236}">
                  <a16:creationId xmlns:a16="http://schemas.microsoft.com/office/drawing/2014/main" xmlns="" id="{19587DC7-FE57-4E4C-A9F1-BEB69BC755C4}"/>
                </a:ext>
              </a:extLst>
            </p:cNvPr>
            <p:cNvSpPr/>
            <p:nvPr/>
          </p:nvSpPr>
          <p:spPr>
            <a:xfrm>
              <a:off x="2764650" y="3592175"/>
              <a:ext cx="129275" cy="203675"/>
            </a:xfrm>
            <a:custGeom>
              <a:avLst/>
              <a:gdLst/>
              <a:ahLst/>
              <a:cxnLst/>
              <a:rect l="l" t="t" r="r" b="b"/>
              <a:pathLst>
                <a:path w="5171" h="8147" extrusionOk="0">
                  <a:moveTo>
                    <a:pt x="4270" y="1"/>
                  </a:moveTo>
                  <a:cubicBezTo>
                    <a:pt x="4137" y="1"/>
                    <a:pt x="4037" y="1"/>
                    <a:pt x="3903" y="34"/>
                  </a:cubicBezTo>
                  <a:cubicBezTo>
                    <a:pt x="3436" y="101"/>
                    <a:pt x="2969" y="268"/>
                    <a:pt x="2569" y="501"/>
                  </a:cubicBezTo>
                  <a:cubicBezTo>
                    <a:pt x="1935" y="835"/>
                    <a:pt x="1401" y="1335"/>
                    <a:pt x="1034" y="1969"/>
                  </a:cubicBezTo>
                  <a:cubicBezTo>
                    <a:pt x="0" y="3470"/>
                    <a:pt x="167" y="5471"/>
                    <a:pt x="1468" y="6772"/>
                  </a:cubicBezTo>
                  <a:cubicBezTo>
                    <a:pt x="1968" y="7306"/>
                    <a:pt x="2569" y="7706"/>
                    <a:pt x="3236" y="7940"/>
                  </a:cubicBezTo>
                  <a:cubicBezTo>
                    <a:pt x="3613" y="8056"/>
                    <a:pt x="4040" y="8146"/>
                    <a:pt x="4451" y="8146"/>
                  </a:cubicBezTo>
                  <a:cubicBezTo>
                    <a:pt x="4514" y="8146"/>
                    <a:pt x="4576" y="8144"/>
                    <a:pt x="4637" y="8140"/>
                  </a:cubicBezTo>
                  <a:cubicBezTo>
                    <a:pt x="4770" y="8140"/>
                    <a:pt x="4904" y="8107"/>
                    <a:pt x="5037" y="8107"/>
                  </a:cubicBezTo>
                  <a:cubicBezTo>
                    <a:pt x="5071" y="8073"/>
                    <a:pt x="5104" y="8073"/>
                    <a:pt x="5171" y="8073"/>
                  </a:cubicBezTo>
                  <a:cubicBezTo>
                    <a:pt x="4504" y="8073"/>
                    <a:pt x="3870" y="8006"/>
                    <a:pt x="3269" y="7773"/>
                  </a:cubicBezTo>
                  <a:cubicBezTo>
                    <a:pt x="2636" y="7539"/>
                    <a:pt x="2068" y="7139"/>
                    <a:pt x="1601" y="6639"/>
                  </a:cubicBezTo>
                  <a:cubicBezTo>
                    <a:pt x="401" y="5405"/>
                    <a:pt x="234" y="3470"/>
                    <a:pt x="1201" y="2069"/>
                  </a:cubicBezTo>
                  <a:cubicBezTo>
                    <a:pt x="1568" y="1468"/>
                    <a:pt x="2035" y="968"/>
                    <a:pt x="2636" y="634"/>
                  </a:cubicBezTo>
                  <a:cubicBezTo>
                    <a:pt x="3169" y="301"/>
                    <a:pt x="3770" y="101"/>
                    <a:pt x="4403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76;p33">
              <a:extLst>
                <a:ext uri="{FF2B5EF4-FFF2-40B4-BE49-F238E27FC236}">
                  <a16:creationId xmlns:a16="http://schemas.microsoft.com/office/drawing/2014/main" xmlns="" id="{243F70B6-A7F1-437A-BA4E-B0983F614FD3}"/>
                </a:ext>
              </a:extLst>
            </p:cNvPr>
            <p:cNvSpPr/>
            <p:nvPr/>
          </p:nvSpPr>
          <p:spPr>
            <a:xfrm>
              <a:off x="2939775" y="3785650"/>
              <a:ext cx="528725" cy="5875"/>
            </a:xfrm>
            <a:custGeom>
              <a:avLst/>
              <a:gdLst/>
              <a:ahLst/>
              <a:cxnLst/>
              <a:rect l="l" t="t" r="r" b="b"/>
              <a:pathLst>
                <a:path w="21149" h="235" extrusionOk="0">
                  <a:moveTo>
                    <a:pt x="10575" y="1"/>
                  </a:moveTo>
                  <a:cubicBezTo>
                    <a:pt x="4737" y="1"/>
                    <a:pt x="0" y="67"/>
                    <a:pt x="0" y="134"/>
                  </a:cubicBezTo>
                  <a:cubicBezTo>
                    <a:pt x="0" y="201"/>
                    <a:pt x="4737" y="234"/>
                    <a:pt x="10575" y="234"/>
                  </a:cubicBezTo>
                  <a:cubicBezTo>
                    <a:pt x="16412" y="234"/>
                    <a:pt x="21149" y="201"/>
                    <a:pt x="21149" y="134"/>
                  </a:cubicBezTo>
                  <a:cubicBezTo>
                    <a:pt x="21149" y="67"/>
                    <a:pt x="16412" y="1"/>
                    <a:pt x="10575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77;p33">
              <a:extLst>
                <a:ext uri="{FF2B5EF4-FFF2-40B4-BE49-F238E27FC236}">
                  <a16:creationId xmlns:a16="http://schemas.microsoft.com/office/drawing/2014/main" xmlns="" id="{EABBE866-5D00-4DC2-B352-00417EB477FF}"/>
                </a:ext>
              </a:extLst>
            </p:cNvPr>
            <p:cNvSpPr/>
            <p:nvPr/>
          </p:nvSpPr>
          <p:spPr>
            <a:xfrm>
              <a:off x="2871400" y="3580350"/>
              <a:ext cx="673825" cy="195325"/>
            </a:xfrm>
            <a:custGeom>
              <a:avLst/>
              <a:gdLst/>
              <a:ahLst/>
              <a:cxnLst/>
              <a:rect l="l" t="t" r="r" b="b"/>
              <a:pathLst>
                <a:path w="26953" h="7813" extrusionOk="0">
                  <a:moveTo>
                    <a:pt x="0" y="340"/>
                  </a:moveTo>
                  <a:cubicBezTo>
                    <a:pt x="50" y="357"/>
                    <a:pt x="108" y="365"/>
                    <a:pt x="167" y="365"/>
                  </a:cubicBezTo>
                  <a:cubicBezTo>
                    <a:pt x="225" y="365"/>
                    <a:pt x="284" y="357"/>
                    <a:pt x="334" y="340"/>
                  </a:cubicBezTo>
                  <a:close/>
                  <a:moveTo>
                    <a:pt x="20759" y="0"/>
                  </a:moveTo>
                  <a:cubicBezTo>
                    <a:pt x="20623" y="0"/>
                    <a:pt x="20485" y="3"/>
                    <a:pt x="20348" y="7"/>
                  </a:cubicBezTo>
                  <a:lnTo>
                    <a:pt x="16945" y="40"/>
                  </a:lnTo>
                  <a:lnTo>
                    <a:pt x="4970" y="207"/>
                  </a:lnTo>
                  <a:lnTo>
                    <a:pt x="1334" y="307"/>
                  </a:lnTo>
                  <a:lnTo>
                    <a:pt x="334" y="340"/>
                  </a:lnTo>
                  <a:lnTo>
                    <a:pt x="4970" y="340"/>
                  </a:lnTo>
                  <a:lnTo>
                    <a:pt x="16945" y="240"/>
                  </a:lnTo>
                  <a:lnTo>
                    <a:pt x="20381" y="207"/>
                  </a:lnTo>
                  <a:cubicBezTo>
                    <a:pt x="20511" y="203"/>
                    <a:pt x="20640" y="201"/>
                    <a:pt x="20770" y="201"/>
                  </a:cubicBezTo>
                  <a:cubicBezTo>
                    <a:pt x="21682" y="201"/>
                    <a:pt x="22612" y="303"/>
                    <a:pt x="23517" y="507"/>
                  </a:cubicBezTo>
                  <a:cubicBezTo>
                    <a:pt x="24417" y="707"/>
                    <a:pt x="25251" y="1174"/>
                    <a:pt x="25919" y="1875"/>
                  </a:cubicBezTo>
                  <a:cubicBezTo>
                    <a:pt x="26452" y="2509"/>
                    <a:pt x="26752" y="3309"/>
                    <a:pt x="26786" y="4143"/>
                  </a:cubicBezTo>
                  <a:cubicBezTo>
                    <a:pt x="26786" y="4810"/>
                    <a:pt x="26619" y="5477"/>
                    <a:pt x="26285" y="6078"/>
                  </a:cubicBezTo>
                  <a:cubicBezTo>
                    <a:pt x="26019" y="6511"/>
                    <a:pt x="25685" y="6912"/>
                    <a:pt x="25251" y="7212"/>
                  </a:cubicBezTo>
                  <a:cubicBezTo>
                    <a:pt x="24884" y="7445"/>
                    <a:pt x="24518" y="7646"/>
                    <a:pt x="24084" y="7812"/>
                  </a:cubicBezTo>
                  <a:lnTo>
                    <a:pt x="24184" y="7812"/>
                  </a:lnTo>
                  <a:cubicBezTo>
                    <a:pt x="24251" y="7812"/>
                    <a:pt x="24317" y="7779"/>
                    <a:pt x="24417" y="7746"/>
                  </a:cubicBezTo>
                  <a:cubicBezTo>
                    <a:pt x="24751" y="7646"/>
                    <a:pt x="25051" y="7479"/>
                    <a:pt x="25318" y="7279"/>
                  </a:cubicBezTo>
                  <a:cubicBezTo>
                    <a:pt x="25752" y="6978"/>
                    <a:pt x="26119" y="6611"/>
                    <a:pt x="26386" y="6144"/>
                  </a:cubicBezTo>
                  <a:cubicBezTo>
                    <a:pt x="26752" y="5544"/>
                    <a:pt x="26953" y="4844"/>
                    <a:pt x="26919" y="4143"/>
                  </a:cubicBezTo>
                  <a:cubicBezTo>
                    <a:pt x="26919" y="3276"/>
                    <a:pt x="26586" y="2442"/>
                    <a:pt x="26052" y="1775"/>
                  </a:cubicBezTo>
                  <a:cubicBezTo>
                    <a:pt x="25385" y="1041"/>
                    <a:pt x="24518" y="540"/>
                    <a:pt x="23550" y="307"/>
                  </a:cubicBezTo>
                  <a:cubicBezTo>
                    <a:pt x="22645" y="103"/>
                    <a:pt x="21715" y="0"/>
                    <a:pt x="20759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78;p33">
              <a:extLst>
                <a:ext uri="{FF2B5EF4-FFF2-40B4-BE49-F238E27FC236}">
                  <a16:creationId xmlns:a16="http://schemas.microsoft.com/office/drawing/2014/main" xmlns="" id="{A24A7879-5B7C-4CAC-9C3C-5CA4AB1BA28F}"/>
                </a:ext>
              </a:extLst>
            </p:cNvPr>
            <p:cNvSpPr/>
            <p:nvPr/>
          </p:nvSpPr>
          <p:spPr>
            <a:xfrm>
              <a:off x="2895075" y="3693175"/>
              <a:ext cx="543400" cy="47475"/>
            </a:xfrm>
            <a:custGeom>
              <a:avLst/>
              <a:gdLst/>
              <a:ahLst/>
              <a:cxnLst/>
              <a:rect l="l" t="t" r="r" b="b"/>
              <a:pathLst>
                <a:path w="21736" h="1899" extrusionOk="0">
                  <a:moveTo>
                    <a:pt x="4749" y="1"/>
                  </a:moveTo>
                  <a:cubicBezTo>
                    <a:pt x="4540" y="1"/>
                    <a:pt x="4328" y="34"/>
                    <a:pt x="4123" y="97"/>
                  </a:cubicBezTo>
                  <a:cubicBezTo>
                    <a:pt x="3756" y="230"/>
                    <a:pt x="3389" y="464"/>
                    <a:pt x="3089" y="731"/>
                  </a:cubicBezTo>
                  <a:cubicBezTo>
                    <a:pt x="2822" y="931"/>
                    <a:pt x="2489" y="1131"/>
                    <a:pt x="2155" y="1231"/>
                  </a:cubicBezTo>
                  <a:cubicBezTo>
                    <a:pt x="2062" y="1262"/>
                    <a:pt x="1966" y="1277"/>
                    <a:pt x="1871" y="1277"/>
                  </a:cubicBezTo>
                  <a:cubicBezTo>
                    <a:pt x="1658" y="1277"/>
                    <a:pt x="1449" y="1203"/>
                    <a:pt x="1288" y="1064"/>
                  </a:cubicBezTo>
                  <a:cubicBezTo>
                    <a:pt x="1054" y="898"/>
                    <a:pt x="954" y="631"/>
                    <a:pt x="1021" y="364"/>
                  </a:cubicBezTo>
                  <a:lnTo>
                    <a:pt x="1054" y="264"/>
                  </a:lnTo>
                  <a:lnTo>
                    <a:pt x="954" y="264"/>
                  </a:lnTo>
                  <a:cubicBezTo>
                    <a:pt x="621" y="297"/>
                    <a:pt x="321" y="497"/>
                    <a:pt x="154" y="798"/>
                  </a:cubicBezTo>
                  <a:cubicBezTo>
                    <a:pt x="142" y="818"/>
                    <a:pt x="131" y="839"/>
                    <a:pt x="120" y="861"/>
                  </a:cubicBezTo>
                  <a:lnTo>
                    <a:pt x="120" y="861"/>
                  </a:lnTo>
                  <a:cubicBezTo>
                    <a:pt x="120" y="851"/>
                    <a:pt x="120" y="841"/>
                    <a:pt x="120" y="831"/>
                  </a:cubicBezTo>
                  <a:cubicBezTo>
                    <a:pt x="120" y="764"/>
                    <a:pt x="120" y="664"/>
                    <a:pt x="120" y="597"/>
                  </a:cubicBezTo>
                  <a:cubicBezTo>
                    <a:pt x="87" y="664"/>
                    <a:pt x="87" y="764"/>
                    <a:pt x="87" y="831"/>
                  </a:cubicBezTo>
                  <a:lnTo>
                    <a:pt x="87" y="938"/>
                  </a:lnTo>
                  <a:lnTo>
                    <a:pt x="87" y="938"/>
                  </a:lnTo>
                  <a:cubicBezTo>
                    <a:pt x="11" y="1135"/>
                    <a:pt x="0" y="1350"/>
                    <a:pt x="54" y="1565"/>
                  </a:cubicBezTo>
                  <a:lnTo>
                    <a:pt x="120" y="1898"/>
                  </a:lnTo>
                  <a:lnTo>
                    <a:pt x="120" y="1531"/>
                  </a:lnTo>
                  <a:lnTo>
                    <a:pt x="154" y="1531"/>
                  </a:lnTo>
                  <a:cubicBezTo>
                    <a:pt x="60" y="1029"/>
                    <a:pt x="409" y="526"/>
                    <a:pt x="896" y="413"/>
                  </a:cubicBezTo>
                  <a:lnTo>
                    <a:pt x="896" y="413"/>
                  </a:lnTo>
                  <a:cubicBezTo>
                    <a:pt x="777" y="932"/>
                    <a:pt x="1316" y="1446"/>
                    <a:pt x="1913" y="1446"/>
                  </a:cubicBezTo>
                  <a:cubicBezTo>
                    <a:pt x="2016" y="1446"/>
                    <a:pt x="2119" y="1431"/>
                    <a:pt x="2222" y="1398"/>
                  </a:cubicBezTo>
                  <a:cubicBezTo>
                    <a:pt x="2956" y="1231"/>
                    <a:pt x="3490" y="531"/>
                    <a:pt x="4223" y="264"/>
                  </a:cubicBezTo>
                  <a:cubicBezTo>
                    <a:pt x="4384" y="220"/>
                    <a:pt x="4556" y="195"/>
                    <a:pt x="4731" y="195"/>
                  </a:cubicBezTo>
                  <a:cubicBezTo>
                    <a:pt x="4956" y="195"/>
                    <a:pt x="5184" y="237"/>
                    <a:pt x="5391" y="331"/>
                  </a:cubicBezTo>
                  <a:cubicBezTo>
                    <a:pt x="5825" y="464"/>
                    <a:pt x="6225" y="664"/>
                    <a:pt x="6658" y="831"/>
                  </a:cubicBezTo>
                  <a:cubicBezTo>
                    <a:pt x="7320" y="1020"/>
                    <a:pt x="7999" y="1109"/>
                    <a:pt x="8670" y="1109"/>
                  </a:cubicBezTo>
                  <a:cubicBezTo>
                    <a:pt x="8946" y="1109"/>
                    <a:pt x="9222" y="1094"/>
                    <a:pt x="9494" y="1064"/>
                  </a:cubicBezTo>
                  <a:lnTo>
                    <a:pt x="18167" y="631"/>
                  </a:lnTo>
                  <a:lnTo>
                    <a:pt x="20802" y="464"/>
                  </a:lnTo>
                  <a:lnTo>
                    <a:pt x="21502" y="431"/>
                  </a:lnTo>
                  <a:cubicBezTo>
                    <a:pt x="21569" y="431"/>
                    <a:pt x="21669" y="397"/>
                    <a:pt x="21736" y="397"/>
                  </a:cubicBezTo>
                  <a:cubicBezTo>
                    <a:pt x="21669" y="364"/>
                    <a:pt x="21569" y="364"/>
                    <a:pt x="21469" y="364"/>
                  </a:cubicBezTo>
                  <a:lnTo>
                    <a:pt x="20735" y="364"/>
                  </a:lnTo>
                  <a:lnTo>
                    <a:pt x="18133" y="464"/>
                  </a:lnTo>
                  <a:lnTo>
                    <a:pt x="9460" y="831"/>
                  </a:lnTo>
                  <a:cubicBezTo>
                    <a:pt x="9180" y="861"/>
                    <a:pt x="8900" y="876"/>
                    <a:pt x="8621" y="876"/>
                  </a:cubicBezTo>
                  <a:cubicBezTo>
                    <a:pt x="7969" y="876"/>
                    <a:pt x="7322" y="794"/>
                    <a:pt x="6692" y="631"/>
                  </a:cubicBezTo>
                  <a:cubicBezTo>
                    <a:pt x="6258" y="464"/>
                    <a:pt x="5858" y="264"/>
                    <a:pt x="5424" y="130"/>
                  </a:cubicBezTo>
                  <a:cubicBezTo>
                    <a:pt x="5213" y="42"/>
                    <a:pt x="4983" y="1"/>
                    <a:pt x="47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79;p33">
              <a:extLst>
                <a:ext uri="{FF2B5EF4-FFF2-40B4-BE49-F238E27FC236}">
                  <a16:creationId xmlns:a16="http://schemas.microsoft.com/office/drawing/2014/main" xmlns="" id="{AD0AE87F-D39A-4A1D-A3AB-333ACF9D3E19}"/>
                </a:ext>
              </a:extLst>
            </p:cNvPr>
            <p:cNvSpPr/>
            <p:nvPr/>
          </p:nvSpPr>
          <p:spPr>
            <a:xfrm>
              <a:off x="2796325" y="3874050"/>
              <a:ext cx="712200" cy="5850"/>
            </a:xfrm>
            <a:custGeom>
              <a:avLst/>
              <a:gdLst/>
              <a:ahLst/>
              <a:cxnLst/>
              <a:rect l="l" t="t" r="r" b="b"/>
              <a:pathLst>
                <a:path w="28488" h="234" extrusionOk="0">
                  <a:moveTo>
                    <a:pt x="14244" y="0"/>
                  </a:moveTo>
                  <a:cubicBezTo>
                    <a:pt x="6372" y="0"/>
                    <a:pt x="1" y="67"/>
                    <a:pt x="1" y="134"/>
                  </a:cubicBezTo>
                  <a:cubicBezTo>
                    <a:pt x="1" y="167"/>
                    <a:pt x="6372" y="234"/>
                    <a:pt x="14244" y="234"/>
                  </a:cubicBezTo>
                  <a:cubicBezTo>
                    <a:pt x="22117" y="234"/>
                    <a:pt x="28488" y="167"/>
                    <a:pt x="28488" y="134"/>
                  </a:cubicBezTo>
                  <a:cubicBezTo>
                    <a:pt x="28488" y="101"/>
                    <a:pt x="22117" y="0"/>
                    <a:pt x="14244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480;p33">
              <a:extLst>
                <a:ext uri="{FF2B5EF4-FFF2-40B4-BE49-F238E27FC236}">
                  <a16:creationId xmlns:a16="http://schemas.microsoft.com/office/drawing/2014/main" xmlns="" id="{717AB83A-046D-46EC-9329-2AA404CD22CF}"/>
                </a:ext>
              </a:extLst>
            </p:cNvPr>
            <p:cNvSpPr/>
            <p:nvPr/>
          </p:nvSpPr>
          <p:spPr>
            <a:xfrm>
              <a:off x="2627875" y="1636625"/>
              <a:ext cx="102600" cy="89250"/>
            </a:xfrm>
            <a:custGeom>
              <a:avLst/>
              <a:gdLst/>
              <a:ahLst/>
              <a:cxnLst/>
              <a:rect l="l" t="t" r="r" b="b"/>
              <a:pathLst>
                <a:path w="4104" h="3570" extrusionOk="0">
                  <a:moveTo>
                    <a:pt x="67" y="0"/>
                  </a:moveTo>
                  <a:cubicBezTo>
                    <a:pt x="34" y="300"/>
                    <a:pt x="1" y="634"/>
                    <a:pt x="34" y="967"/>
                  </a:cubicBezTo>
                  <a:cubicBezTo>
                    <a:pt x="34" y="1601"/>
                    <a:pt x="67" y="2468"/>
                    <a:pt x="101" y="3469"/>
                  </a:cubicBezTo>
                  <a:lnTo>
                    <a:pt x="101" y="3569"/>
                  </a:lnTo>
                  <a:lnTo>
                    <a:pt x="234" y="3569"/>
                  </a:lnTo>
                  <a:lnTo>
                    <a:pt x="1769" y="3402"/>
                  </a:lnTo>
                  <a:lnTo>
                    <a:pt x="4004" y="3169"/>
                  </a:lnTo>
                  <a:lnTo>
                    <a:pt x="4104" y="3169"/>
                  </a:lnTo>
                  <a:lnTo>
                    <a:pt x="4104" y="3069"/>
                  </a:lnTo>
                  <a:cubicBezTo>
                    <a:pt x="4037" y="2235"/>
                    <a:pt x="4004" y="1534"/>
                    <a:pt x="3937" y="1034"/>
                  </a:cubicBezTo>
                  <a:cubicBezTo>
                    <a:pt x="3937" y="767"/>
                    <a:pt x="3904" y="500"/>
                    <a:pt x="3837" y="267"/>
                  </a:cubicBezTo>
                  <a:cubicBezTo>
                    <a:pt x="3803" y="500"/>
                    <a:pt x="3803" y="767"/>
                    <a:pt x="3837" y="1034"/>
                  </a:cubicBezTo>
                  <a:cubicBezTo>
                    <a:pt x="3837" y="1485"/>
                    <a:pt x="3868" y="2153"/>
                    <a:pt x="3900" y="2948"/>
                  </a:cubicBezTo>
                  <a:lnTo>
                    <a:pt x="3900" y="2948"/>
                  </a:lnTo>
                  <a:lnTo>
                    <a:pt x="1769" y="3202"/>
                  </a:lnTo>
                  <a:lnTo>
                    <a:pt x="297" y="3359"/>
                  </a:lnTo>
                  <a:lnTo>
                    <a:pt x="297" y="3359"/>
                  </a:lnTo>
                  <a:cubicBezTo>
                    <a:pt x="263" y="2373"/>
                    <a:pt x="200" y="1546"/>
                    <a:pt x="168" y="967"/>
                  </a:cubicBezTo>
                  <a:cubicBezTo>
                    <a:pt x="168" y="634"/>
                    <a:pt x="134" y="300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481;p33">
              <a:extLst>
                <a:ext uri="{FF2B5EF4-FFF2-40B4-BE49-F238E27FC236}">
                  <a16:creationId xmlns:a16="http://schemas.microsoft.com/office/drawing/2014/main" xmlns="" id="{631BCFC1-4850-470D-BB3F-7BA581F5A0F5}"/>
                </a:ext>
              </a:extLst>
            </p:cNvPr>
            <p:cNvSpPr/>
            <p:nvPr/>
          </p:nvSpPr>
          <p:spPr>
            <a:xfrm>
              <a:off x="2587025" y="1594075"/>
              <a:ext cx="88425" cy="72575"/>
            </a:xfrm>
            <a:custGeom>
              <a:avLst/>
              <a:gdLst/>
              <a:ahLst/>
              <a:cxnLst/>
              <a:rect l="l" t="t" r="r" b="b"/>
              <a:pathLst>
                <a:path w="3537" h="2903" extrusionOk="0">
                  <a:moveTo>
                    <a:pt x="3536" y="1"/>
                  </a:moveTo>
                  <a:lnTo>
                    <a:pt x="3536" y="1"/>
                  </a:lnTo>
                  <a:cubicBezTo>
                    <a:pt x="2869" y="368"/>
                    <a:pt x="2235" y="801"/>
                    <a:pt x="1668" y="1302"/>
                  </a:cubicBezTo>
                  <a:cubicBezTo>
                    <a:pt x="1034" y="1769"/>
                    <a:pt x="467" y="2302"/>
                    <a:pt x="0" y="2903"/>
                  </a:cubicBezTo>
                  <a:cubicBezTo>
                    <a:pt x="634" y="2436"/>
                    <a:pt x="1234" y="1969"/>
                    <a:pt x="1802" y="1469"/>
                  </a:cubicBezTo>
                  <a:cubicBezTo>
                    <a:pt x="2402" y="1035"/>
                    <a:pt x="2969" y="535"/>
                    <a:pt x="35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482;p33">
              <a:extLst>
                <a:ext uri="{FF2B5EF4-FFF2-40B4-BE49-F238E27FC236}">
                  <a16:creationId xmlns:a16="http://schemas.microsoft.com/office/drawing/2014/main" xmlns="" id="{5D3CAE99-AA5B-4B7C-9F43-15B979220467}"/>
                </a:ext>
              </a:extLst>
            </p:cNvPr>
            <p:cNvSpPr/>
            <p:nvPr/>
          </p:nvSpPr>
          <p:spPr>
            <a:xfrm>
              <a:off x="2675425" y="1594075"/>
              <a:ext cx="84250" cy="70075"/>
            </a:xfrm>
            <a:custGeom>
              <a:avLst/>
              <a:gdLst/>
              <a:ahLst/>
              <a:cxnLst/>
              <a:rect l="l" t="t" r="r" b="b"/>
              <a:pathLst>
                <a:path w="3370" h="2803" extrusionOk="0">
                  <a:moveTo>
                    <a:pt x="0" y="1"/>
                  </a:moveTo>
                  <a:cubicBezTo>
                    <a:pt x="500" y="568"/>
                    <a:pt x="1034" y="1068"/>
                    <a:pt x="1635" y="1502"/>
                  </a:cubicBezTo>
                  <a:cubicBezTo>
                    <a:pt x="2168" y="1969"/>
                    <a:pt x="2735" y="2436"/>
                    <a:pt x="3369" y="2803"/>
                  </a:cubicBezTo>
                  <a:cubicBezTo>
                    <a:pt x="2869" y="2269"/>
                    <a:pt x="2335" y="1769"/>
                    <a:pt x="1768" y="1335"/>
                  </a:cubicBezTo>
                  <a:cubicBezTo>
                    <a:pt x="1201" y="835"/>
                    <a:pt x="634" y="4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483;p33">
              <a:extLst>
                <a:ext uri="{FF2B5EF4-FFF2-40B4-BE49-F238E27FC236}">
                  <a16:creationId xmlns:a16="http://schemas.microsoft.com/office/drawing/2014/main" xmlns="" id="{6BBDB8E9-C7F9-4F29-B46C-D267BA957EE3}"/>
                </a:ext>
              </a:extLst>
            </p:cNvPr>
            <p:cNvSpPr/>
            <p:nvPr/>
          </p:nvSpPr>
          <p:spPr>
            <a:xfrm>
              <a:off x="2983125" y="1038675"/>
              <a:ext cx="216850" cy="216850"/>
            </a:xfrm>
            <a:custGeom>
              <a:avLst/>
              <a:gdLst/>
              <a:ahLst/>
              <a:cxnLst/>
              <a:rect l="l" t="t" r="r" b="b"/>
              <a:pathLst>
                <a:path w="8674" h="8674" extrusionOk="0">
                  <a:moveTo>
                    <a:pt x="735" y="1"/>
                  </a:moveTo>
                  <a:lnTo>
                    <a:pt x="1" y="7940"/>
                  </a:lnTo>
                  <a:lnTo>
                    <a:pt x="7940" y="8674"/>
                  </a:lnTo>
                  <a:lnTo>
                    <a:pt x="8674" y="73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484;p33">
              <a:extLst>
                <a:ext uri="{FF2B5EF4-FFF2-40B4-BE49-F238E27FC236}">
                  <a16:creationId xmlns:a16="http://schemas.microsoft.com/office/drawing/2014/main" xmlns="" id="{2735F85F-2E52-46FD-81E3-8192BC174B02}"/>
                </a:ext>
              </a:extLst>
            </p:cNvPr>
            <p:cNvSpPr/>
            <p:nvPr/>
          </p:nvSpPr>
          <p:spPr>
            <a:xfrm>
              <a:off x="3066525" y="1095625"/>
              <a:ext cx="52575" cy="94025"/>
            </a:xfrm>
            <a:custGeom>
              <a:avLst/>
              <a:gdLst/>
              <a:ahLst/>
              <a:cxnLst/>
              <a:rect l="l" t="t" r="r" b="b"/>
              <a:pathLst>
                <a:path w="2103" h="3761" extrusionOk="0">
                  <a:moveTo>
                    <a:pt x="976" y="0"/>
                  </a:moveTo>
                  <a:cubicBezTo>
                    <a:pt x="896" y="0"/>
                    <a:pt x="815" y="8"/>
                    <a:pt x="734" y="25"/>
                  </a:cubicBezTo>
                  <a:cubicBezTo>
                    <a:pt x="501" y="58"/>
                    <a:pt x="301" y="158"/>
                    <a:pt x="134" y="325"/>
                  </a:cubicBezTo>
                  <a:cubicBezTo>
                    <a:pt x="34" y="425"/>
                    <a:pt x="1" y="525"/>
                    <a:pt x="1" y="525"/>
                  </a:cubicBezTo>
                  <a:cubicBezTo>
                    <a:pt x="201" y="325"/>
                    <a:pt x="468" y="225"/>
                    <a:pt x="734" y="158"/>
                  </a:cubicBezTo>
                  <a:cubicBezTo>
                    <a:pt x="773" y="154"/>
                    <a:pt x="811" y="152"/>
                    <a:pt x="849" y="152"/>
                  </a:cubicBezTo>
                  <a:cubicBezTo>
                    <a:pt x="1109" y="152"/>
                    <a:pt x="1360" y="250"/>
                    <a:pt x="1535" y="425"/>
                  </a:cubicBezTo>
                  <a:cubicBezTo>
                    <a:pt x="1802" y="625"/>
                    <a:pt x="1902" y="992"/>
                    <a:pt x="1802" y="1326"/>
                  </a:cubicBezTo>
                  <a:cubicBezTo>
                    <a:pt x="1735" y="1492"/>
                    <a:pt x="1635" y="1626"/>
                    <a:pt x="1468" y="1726"/>
                  </a:cubicBezTo>
                  <a:cubicBezTo>
                    <a:pt x="1335" y="1826"/>
                    <a:pt x="1168" y="1926"/>
                    <a:pt x="1001" y="1993"/>
                  </a:cubicBezTo>
                  <a:cubicBezTo>
                    <a:pt x="901" y="2059"/>
                    <a:pt x="835" y="2126"/>
                    <a:pt x="801" y="2193"/>
                  </a:cubicBezTo>
                  <a:cubicBezTo>
                    <a:pt x="734" y="2293"/>
                    <a:pt x="734" y="2393"/>
                    <a:pt x="734" y="2493"/>
                  </a:cubicBezTo>
                  <a:lnTo>
                    <a:pt x="734" y="2893"/>
                  </a:lnTo>
                  <a:cubicBezTo>
                    <a:pt x="668" y="3194"/>
                    <a:pt x="668" y="3460"/>
                    <a:pt x="734" y="3761"/>
                  </a:cubicBezTo>
                  <a:cubicBezTo>
                    <a:pt x="801" y="3494"/>
                    <a:pt x="868" y="3194"/>
                    <a:pt x="868" y="2893"/>
                  </a:cubicBezTo>
                  <a:lnTo>
                    <a:pt x="901" y="2493"/>
                  </a:lnTo>
                  <a:cubicBezTo>
                    <a:pt x="901" y="2360"/>
                    <a:pt x="1001" y="2226"/>
                    <a:pt x="1135" y="2159"/>
                  </a:cubicBezTo>
                  <a:cubicBezTo>
                    <a:pt x="1302" y="2093"/>
                    <a:pt x="1468" y="1993"/>
                    <a:pt x="1635" y="1926"/>
                  </a:cubicBezTo>
                  <a:cubicBezTo>
                    <a:pt x="1802" y="1793"/>
                    <a:pt x="1935" y="1592"/>
                    <a:pt x="2002" y="1392"/>
                  </a:cubicBezTo>
                  <a:cubicBezTo>
                    <a:pt x="2102" y="1192"/>
                    <a:pt x="2102" y="959"/>
                    <a:pt x="2002" y="758"/>
                  </a:cubicBezTo>
                  <a:cubicBezTo>
                    <a:pt x="1935" y="558"/>
                    <a:pt x="1835" y="392"/>
                    <a:pt x="1668" y="258"/>
                  </a:cubicBezTo>
                  <a:cubicBezTo>
                    <a:pt x="1466" y="81"/>
                    <a:pt x="1226" y="0"/>
                    <a:pt x="9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485;p33">
              <a:extLst>
                <a:ext uri="{FF2B5EF4-FFF2-40B4-BE49-F238E27FC236}">
                  <a16:creationId xmlns:a16="http://schemas.microsoft.com/office/drawing/2014/main" xmlns="" id="{51C898C9-C1FE-49AF-9C5A-75ED340FDBB4}"/>
                </a:ext>
              </a:extLst>
            </p:cNvPr>
            <p:cNvSpPr/>
            <p:nvPr/>
          </p:nvSpPr>
          <p:spPr>
            <a:xfrm>
              <a:off x="3076525" y="1199725"/>
              <a:ext cx="10875" cy="9500"/>
            </a:xfrm>
            <a:custGeom>
              <a:avLst/>
              <a:gdLst/>
              <a:ahLst/>
              <a:cxnLst/>
              <a:rect l="l" t="t" r="r" b="b"/>
              <a:pathLst>
                <a:path w="435" h="380" extrusionOk="0">
                  <a:moveTo>
                    <a:pt x="289" y="1"/>
                  </a:moveTo>
                  <a:cubicBezTo>
                    <a:pt x="249" y="1"/>
                    <a:pt x="234" y="30"/>
                    <a:pt x="234" y="30"/>
                  </a:cubicBezTo>
                  <a:cubicBezTo>
                    <a:pt x="234" y="64"/>
                    <a:pt x="234" y="130"/>
                    <a:pt x="234" y="130"/>
                  </a:cubicBezTo>
                  <a:cubicBezTo>
                    <a:pt x="212" y="130"/>
                    <a:pt x="205" y="145"/>
                    <a:pt x="202" y="145"/>
                  </a:cubicBezTo>
                  <a:cubicBezTo>
                    <a:pt x="201" y="145"/>
                    <a:pt x="201" y="141"/>
                    <a:pt x="201" y="130"/>
                  </a:cubicBezTo>
                  <a:lnTo>
                    <a:pt x="201" y="30"/>
                  </a:lnTo>
                  <a:cubicBezTo>
                    <a:pt x="201" y="30"/>
                    <a:pt x="190" y="25"/>
                    <a:pt x="171" y="25"/>
                  </a:cubicBezTo>
                  <a:cubicBezTo>
                    <a:pt x="142" y="25"/>
                    <a:pt x="94" y="37"/>
                    <a:pt x="34" y="97"/>
                  </a:cubicBezTo>
                  <a:cubicBezTo>
                    <a:pt x="1" y="164"/>
                    <a:pt x="1" y="230"/>
                    <a:pt x="34" y="297"/>
                  </a:cubicBezTo>
                  <a:cubicBezTo>
                    <a:pt x="76" y="353"/>
                    <a:pt x="141" y="379"/>
                    <a:pt x="207" y="379"/>
                  </a:cubicBezTo>
                  <a:cubicBezTo>
                    <a:pt x="300" y="379"/>
                    <a:pt x="396" y="328"/>
                    <a:pt x="435" y="230"/>
                  </a:cubicBezTo>
                  <a:cubicBezTo>
                    <a:pt x="435" y="164"/>
                    <a:pt x="401" y="97"/>
                    <a:pt x="368" y="30"/>
                  </a:cubicBezTo>
                  <a:cubicBezTo>
                    <a:pt x="334" y="8"/>
                    <a:pt x="309" y="1"/>
                    <a:pt x="2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486;p33">
              <a:extLst>
                <a:ext uri="{FF2B5EF4-FFF2-40B4-BE49-F238E27FC236}">
                  <a16:creationId xmlns:a16="http://schemas.microsoft.com/office/drawing/2014/main" xmlns="" id="{D37AB056-5989-4ED8-94DF-4FFA584A919F}"/>
                </a:ext>
              </a:extLst>
            </p:cNvPr>
            <p:cNvSpPr/>
            <p:nvPr/>
          </p:nvSpPr>
          <p:spPr>
            <a:xfrm>
              <a:off x="1870675" y="896925"/>
              <a:ext cx="214350" cy="214325"/>
            </a:xfrm>
            <a:custGeom>
              <a:avLst/>
              <a:gdLst/>
              <a:ahLst/>
              <a:cxnLst/>
              <a:rect l="l" t="t" r="r" b="b"/>
              <a:pathLst>
                <a:path w="8574" h="8573" extrusionOk="0">
                  <a:moveTo>
                    <a:pt x="7573" y="0"/>
                  </a:moveTo>
                  <a:lnTo>
                    <a:pt x="0" y="1001"/>
                  </a:lnTo>
                  <a:lnTo>
                    <a:pt x="1001" y="8573"/>
                  </a:lnTo>
                  <a:lnTo>
                    <a:pt x="8573" y="7572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487;p33">
              <a:extLst>
                <a:ext uri="{FF2B5EF4-FFF2-40B4-BE49-F238E27FC236}">
                  <a16:creationId xmlns:a16="http://schemas.microsoft.com/office/drawing/2014/main" xmlns="" id="{11B7AF6A-C958-43C1-9CFF-920139335BDC}"/>
                </a:ext>
              </a:extLst>
            </p:cNvPr>
            <p:cNvSpPr/>
            <p:nvPr/>
          </p:nvSpPr>
          <p:spPr>
            <a:xfrm>
              <a:off x="2094175" y="1152100"/>
              <a:ext cx="208500" cy="208500"/>
            </a:xfrm>
            <a:custGeom>
              <a:avLst/>
              <a:gdLst/>
              <a:ahLst/>
              <a:cxnLst/>
              <a:rect l="l" t="t" r="r" b="b"/>
              <a:pathLst>
                <a:path w="8340" h="8340" extrusionOk="0">
                  <a:moveTo>
                    <a:pt x="701" y="1"/>
                  </a:moveTo>
                  <a:lnTo>
                    <a:pt x="0" y="7639"/>
                  </a:lnTo>
                  <a:lnTo>
                    <a:pt x="7639" y="8340"/>
                  </a:lnTo>
                  <a:lnTo>
                    <a:pt x="8339" y="701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488;p33">
              <a:extLst>
                <a:ext uri="{FF2B5EF4-FFF2-40B4-BE49-F238E27FC236}">
                  <a16:creationId xmlns:a16="http://schemas.microsoft.com/office/drawing/2014/main" xmlns="" id="{3C512876-7659-4EE2-A439-182B62B9833E}"/>
                </a:ext>
              </a:extLst>
            </p:cNvPr>
            <p:cNvSpPr/>
            <p:nvPr/>
          </p:nvSpPr>
          <p:spPr>
            <a:xfrm>
              <a:off x="2426900" y="1127925"/>
              <a:ext cx="208500" cy="208500"/>
            </a:xfrm>
            <a:custGeom>
              <a:avLst/>
              <a:gdLst/>
              <a:ahLst/>
              <a:cxnLst/>
              <a:rect l="l" t="t" r="r" b="b"/>
              <a:pathLst>
                <a:path w="8340" h="8340" extrusionOk="0">
                  <a:moveTo>
                    <a:pt x="735" y="0"/>
                  </a:moveTo>
                  <a:lnTo>
                    <a:pt x="1" y="7606"/>
                  </a:lnTo>
                  <a:lnTo>
                    <a:pt x="7606" y="8339"/>
                  </a:lnTo>
                  <a:lnTo>
                    <a:pt x="8340" y="73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489;p33">
              <a:extLst>
                <a:ext uri="{FF2B5EF4-FFF2-40B4-BE49-F238E27FC236}">
                  <a16:creationId xmlns:a16="http://schemas.microsoft.com/office/drawing/2014/main" xmlns="" id="{74EA6AA6-213B-41F7-8DAD-129FA8A623A0}"/>
                </a:ext>
              </a:extLst>
            </p:cNvPr>
            <p:cNvSpPr/>
            <p:nvPr/>
          </p:nvSpPr>
          <p:spPr>
            <a:xfrm>
              <a:off x="2321000" y="893575"/>
              <a:ext cx="191000" cy="191000"/>
            </a:xfrm>
            <a:custGeom>
              <a:avLst/>
              <a:gdLst/>
              <a:ahLst/>
              <a:cxnLst/>
              <a:rect l="l" t="t" r="r" b="b"/>
              <a:pathLst>
                <a:path w="7640" h="7640" extrusionOk="0">
                  <a:moveTo>
                    <a:pt x="0" y="1"/>
                  </a:moveTo>
                  <a:lnTo>
                    <a:pt x="0" y="7640"/>
                  </a:lnTo>
                  <a:lnTo>
                    <a:pt x="7639" y="7640"/>
                  </a:lnTo>
                  <a:lnTo>
                    <a:pt x="7639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490;p33">
              <a:extLst>
                <a:ext uri="{FF2B5EF4-FFF2-40B4-BE49-F238E27FC236}">
                  <a16:creationId xmlns:a16="http://schemas.microsoft.com/office/drawing/2014/main" xmlns="" id="{34BD849A-0E71-4015-A5BB-12A1ACEF347C}"/>
                </a:ext>
              </a:extLst>
            </p:cNvPr>
            <p:cNvSpPr/>
            <p:nvPr/>
          </p:nvSpPr>
          <p:spPr>
            <a:xfrm>
              <a:off x="2578675" y="893575"/>
              <a:ext cx="191000" cy="191000"/>
            </a:xfrm>
            <a:custGeom>
              <a:avLst/>
              <a:gdLst/>
              <a:ahLst/>
              <a:cxnLst/>
              <a:rect l="l" t="t" r="r" b="b"/>
              <a:pathLst>
                <a:path w="7640" h="7640" extrusionOk="0">
                  <a:moveTo>
                    <a:pt x="1" y="1"/>
                  </a:moveTo>
                  <a:lnTo>
                    <a:pt x="1" y="7640"/>
                  </a:lnTo>
                  <a:lnTo>
                    <a:pt x="7639" y="7640"/>
                  </a:lnTo>
                  <a:lnTo>
                    <a:pt x="7639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491;p33">
              <a:extLst>
                <a:ext uri="{FF2B5EF4-FFF2-40B4-BE49-F238E27FC236}">
                  <a16:creationId xmlns:a16="http://schemas.microsoft.com/office/drawing/2014/main" xmlns="" id="{DCFD7C82-2781-4828-908E-864704069752}"/>
                </a:ext>
              </a:extLst>
            </p:cNvPr>
            <p:cNvSpPr/>
            <p:nvPr/>
          </p:nvSpPr>
          <p:spPr>
            <a:xfrm>
              <a:off x="2104175" y="896925"/>
              <a:ext cx="191000" cy="190975"/>
            </a:xfrm>
            <a:custGeom>
              <a:avLst/>
              <a:gdLst/>
              <a:ahLst/>
              <a:cxnLst/>
              <a:rect l="l" t="t" r="r" b="b"/>
              <a:pathLst>
                <a:path w="7640" h="7639" extrusionOk="0">
                  <a:moveTo>
                    <a:pt x="0" y="0"/>
                  </a:moveTo>
                  <a:lnTo>
                    <a:pt x="0" y="7639"/>
                  </a:lnTo>
                  <a:lnTo>
                    <a:pt x="7639" y="7639"/>
                  </a:lnTo>
                  <a:lnTo>
                    <a:pt x="7639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492;p33">
              <a:extLst>
                <a:ext uri="{FF2B5EF4-FFF2-40B4-BE49-F238E27FC236}">
                  <a16:creationId xmlns:a16="http://schemas.microsoft.com/office/drawing/2014/main" xmlns="" id="{9D82C28F-89FB-4FB6-8724-D2685B90A244}"/>
                </a:ext>
              </a:extLst>
            </p:cNvPr>
            <p:cNvSpPr/>
            <p:nvPr/>
          </p:nvSpPr>
          <p:spPr>
            <a:xfrm>
              <a:off x="2311000" y="1284400"/>
              <a:ext cx="83400" cy="6475"/>
            </a:xfrm>
            <a:custGeom>
              <a:avLst/>
              <a:gdLst/>
              <a:ahLst/>
              <a:cxnLst/>
              <a:rect l="l" t="t" r="r" b="b"/>
              <a:pathLst>
                <a:path w="3336" h="259" extrusionOk="0">
                  <a:moveTo>
                    <a:pt x="1271" y="0"/>
                  </a:moveTo>
                  <a:cubicBezTo>
                    <a:pt x="847" y="0"/>
                    <a:pt x="433" y="44"/>
                    <a:pt x="0" y="146"/>
                  </a:cubicBezTo>
                  <a:cubicBezTo>
                    <a:pt x="425" y="221"/>
                    <a:pt x="832" y="258"/>
                    <a:pt x="1248" y="258"/>
                  </a:cubicBezTo>
                  <a:cubicBezTo>
                    <a:pt x="1386" y="258"/>
                    <a:pt x="1526" y="254"/>
                    <a:pt x="1668" y="246"/>
                  </a:cubicBezTo>
                  <a:cubicBezTo>
                    <a:pt x="1810" y="254"/>
                    <a:pt x="1951" y="258"/>
                    <a:pt x="2093" y="258"/>
                  </a:cubicBezTo>
                  <a:cubicBezTo>
                    <a:pt x="2516" y="258"/>
                    <a:pt x="2935" y="221"/>
                    <a:pt x="3336" y="146"/>
                  </a:cubicBezTo>
                  <a:cubicBezTo>
                    <a:pt x="2928" y="44"/>
                    <a:pt x="2501" y="0"/>
                    <a:pt x="2069" y="0"/>
                  </a:cubicBezTo>
                  <a:cubicBezTo>
                    <a:pt x="1936" y="0"/>
                    <a:pt x="1802" y="4"/>
                    <a:pt x="1668" y="12"/>
                  </a:cubicBezTo>
                  <a:cubicBezTo>
                    <a:pt x="1534" y="4"/>
                    <a:pt x="1402" y="0"/>
                    <a:pt x="12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493;p33">
              <a:extLst>
                <a:ext uri="{FF2B5EF4-FFF2-40B4-BE49-F238E27FC236}">
                  <a16:creationId xmlns:a16="http://schemas.microsoft.com/office/drawing/2014/main" xmlns="" id="{B480B80C-C038-4B11-B760-FCF20A624952}"/>
                </a:ext>
              </a:extLst>
            </p:cNvPr>
            <p:cNvSpPr/>
            <p:nvPr/>
          </p:nvSpPr>
          <p:spPr>
            <a:xfrm>
              <a:off x="2363525" y="1267950"/>
              <a:ext cx="36725" cy="41800"/>
            </a:xfrm>
            <a:custGeom>
              <a:avLst/>
              <a:gdLst/>
              <a:ahLst/>
              <a:cxnLst/>
              <a:rect l="l" t="t" r="r" b="b"/>
              <a:pathLst>
                <a:path w="1469" h="1672" extrusionOk="0">
                  <a:moveTo>
                    <a:pt x="8" y="1"/>
                  </a:moveTo>
                  <a:cubicBezTo>
                    <a:pt x="5" y="1"/>
                    <a:pt x="2" y="2"/>
                    <a:pt x="1" y="3"/>
                  </a:cubicBezTo>
                  <a:cubicBezTo>
                    <a:pt x="287" y="319"/>
                    <a:pt x="623" y="560"/>
                    <a:pt x="1030" y="685"/>
                  </a:cubicBezTo>
                  <a:lnTo>
                    <a:pt x="1030" y="685"/>
                  </a:lnTo>
                  <a:cubicBezTo>
                    <a:pt x="675" y="969"/>
                    <a:pt x="374" y="1306"/>
                    <a:pt x="101" y="1671"/>
                  </a:cubicBezTo>
                  <a:cubicBezTo>
                    <a:pt x="534" y="1438"/>
                    <a:pt x="935" y="1137"/>
                    <a:pt x="1268" y="770"/>
                  </a:cubicBezTo>
                  <a:lnTo>
                    <a:pt x="1335" y="737"/>
                  </a:lnTo>
                  <a:lnTo>
                    <a:pt x="1468" y="604"/>
                  </a:lnTo>
                  <a:lnTo>
                    <a:pt x="1301" y="537"/>
                  </a:lnTo>
                  <a:cubicBezTo>
                    <a:pt x="602" y="314"/>
                    <a:pt x="84" y="1"/>
                    <a:pt x="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494;p33">
              <a:extLst>
                <a:ext uri="{FF2B5EF4-FFF2-40B4-BE49-F238E27FC236}">
                  <a16:creationId xmlns:a16="http://schemas.microsoft.com/office/drawing/2014/main" xmlns="" id="{77FCFA0C-2834-40DE-A28B-361483BE3A17}"/>
                </a:ext>
              </a:extLst>
            </p:cNvPr>
            <p:cNvSpPr/>
            <p:nvPr/>
          </p:nvSpPr>
          <p:spPr>
            <a:xfrm>
              <a:off x="2153375" y="1397275"/>
              <a:ext cx="211000" cy="311075"/>
            </a:xfrm>
            <a:custGeom>
              <a:avLst/>
              <a:gdLst/>
              <a:ahLst/>
              <a:cxnLst/>
              <a:rect l="l" t="t" r="r" b="b"/>
              <a:pathLst>
                <a:path w="8440" h="12443" extrusionOk="0">
                  <a:moveTo>
                    <a:pt x="1" y="1"/>
                  </a:moveTo>
                  <a:cubicBezTo>
                    <a:pt x="1" y="267"/>
                    <a:pt x="1" y="501"/>
                    <a:pt x="34" y="734"/>
                  </a:cubicBezTo>
                  <a:cubicBezTo>
                    <a:pt x="67" y="1235"/>
                    <a:pt x="134" y="1902"/>
                    <a:pt x="201" y="2736"/>
                  </a:cubicBezTo>
                  <a:cubicBezTo>
                    <a:pt x="334" y="4404"/>
                    <a:pt x="534" y="6705"/>
                    <a:pt x="801" y="9274"/>
                  </a:cubicBezTo>
                  <a:cubicBezTo>
                    <a:pt x="868" y="9908"/>
                    <a:pt x="1035" y="10508"/>
                    <a:pt x="1368" y="11075"/>
                  </a:cubicBezTo>
                  <a:cubicBezTo>
                    <a:pt x="1668" y="11609"/>
                    <a:pt x="2169" y="11976"/>
                    <a:pt x="2736" y="12176"/>
                  </a:cubicBezTo>
                  <a:cubicBezTo>
                    <a:pt x="3270" y="12343"/>
                    <a:pt x="3803" y="12443"/>
                    <a:pt x="4337" y="12443"/>
                  </a:cubicBezTo>
                  <a:cubicBezTo>
                    <a:pt x="4837" y="12443"/>
                    <a:pt x="5304" y="12376"/>
                    <a:pt x="5705" y="12376"/>
                  </a:cubicBezTo>
                  <a:lnTo>
                    <a:pt x="7706" y="12343"/>
                  </a:lnTo>
                  <a:cubicBezTo>
                    <a:pt x="7940" y="12343"/>
                    <a:pt x="8173" y="12343"/>
                    <a:pt x="8440" y="12309"/>
                  </a:cubicBezTo>
                  <a:cubicBezTo>
                    <a:pt x="8173" y="12276"/>
                    <a:pt x="7940" y="12276"/>
                    <a:pt x="7706" y="12276"/>
                  </a:cubicBezTo>
                  <a:cubicBezTo>
                    <a:pt x="7239" y="12243"/>
                    <a:pt x="6539" y="12243"/>
                    <a:pt x="5705" y="12243"/>
                  </a:cubicBezTo>
                  <a:cubicBezTo>
                    <a:pt x="5271" y="12243"/>
                    <a:pt x="4804" y="12276"/>
                    <a:pt x="4337" y="12276"/>
                  </a:cubicBezTo>
                  <a:cubicBezTo>
                    <a:pt x="3803" y="12276"/>
                    <a:pt x="3303" y="12176"/>
                    <a:pt x="2836" y="12009"/>
                  </a:cubicBezTo>
                  <a:cubicBezTo>
                    <a:pt x="2302" y="11842"/>
                    <a:pt x="1835" y="11475"/>
                    <a:pt x="1535" y="10975"/>
                  </a:cubicBezTo>
                  <a:cubicBezTo>
                    <a:pt x="1235" y="10441"/>
                    <a:pt x="1068" y="9874"/>
                    <a:pt x="1001" y="9240"/>
                  </a:cubicBezTo>
                  <a:cubicBezTo>
                    <a:pt x="768" y="6739"/>
                    <a:pt x="534" y="4437"/>
                    <a:pt x="334" y="2736"/>
                  </a:cubicBezTo>
                  <a:cubicBezTo>
                    <a:pt x="267" y="1935"/>
                    <a:pt x="167" y="1268"/>
                    <a:pt x="134" y="768"/>
                  </a:cubicBezTo>
                  <a:cubicBezTo>
                    <a:pt x="101" y="501"/>
                    <a:pt x="67" y="267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495;p33">
              <a:extLst>
                <a:ext uri="{FF2B5EF4-FFF2-40B4-BE49-F238E27FC236}">
                  <a16:creationId xmlns:a16="http://schemas.microsoft.com/office/drawing/2014/main" xmlns="" id="{EAC8BEC0-10B8-41C6-8B8F-1C363C66CCAE}"/>
                </a:ext>
              </a:extLst>
            </p:cNvPr>
            <p:cNvSpPr/>
            <p:nvPr/>
          </p:nvSpPr>
          <p:spPr>
            <a:xfrm>
              <a:off x="2345175" y="1683275"/>
              <a:ext cx="35900" cy="49275"/>
            </a:xfrm>
            <a:custGeom>
              <a:avLst/>
              <a:gdLst/>
              <a:ahLst/>
              <a:cxnLst/>
              <a:rect l="l" t="t" r="r" b="b"/>
              <a:pathLst>
                <a:path w="1436" h="1971" extrusionOk="0">
                  <a:moveTo>
                    <a:pt x="40" y="0"/>
                  </a:moveTo>
                  <a:cubicBezTo>
                    <a:pt x="37" y="0"/>
                    <a:pt x="35" y="1"/>
                    <a:pt x="34" y="2"/>
                  </a:cubicBezTo>
                  <a:cubicBezTo>
                    <a:pt x="276" y="395"/>
                    <a:pt x="627" y="678"/>
                    <a:pt x="1038" y="877"/>
                  </a:cubicBezTo>
                  <a:lnTo>
                    <a:pt x="1038" y="877"/>
                  </a:lnTo>
                  <a:cubicBezTo>
                    <a:pt x="632" y="1143"/>
                    <a:pt x="286" y="1526"/>
                    <a:pt x="1" y="1970"/>
                  </a:cubicBezTo>
                  <a:cubicBezTo>
                    <a:pt x="434" y="1670"/>
                    <a:pt x="835" y="1336"/>
                    <a:pt x="1202" y="1003"/>
                  </a:cubicBezTo>
                  <a:lnTo>
                    <a:pt x="1302" y="936"/>
                  </a:lnTo>
                  <a:lnTo>
                    <a:pt x="1435" y="836"/>
                  </a:lnTo>
                  <a:lnTo>
                    <a:pt x="1268" y="736"/>
                  </a:lnTo>
                  <a:cubicBezTo>
                    <a:pt x="593" y="415"/>
                    <a:pt x="104" y="0"/>
                    <a:pt x="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496;p33">
              <a:extLst>
                <a:ext uri="{FF2B5EF4-FFF2-40B4-BE49-F238E27FC236}">
                  <a16:creationId xmlns:a16="http://schemas.microsoft.com/office/drawing/2014/main" xmlns="" id="{E6F27AD2-52A3-493D-BDFB-B7CDBF59DBD1}"/>
                </a:ext>
              </a:extLst>
            </p:cNvPr>
            <p:cNvSpPr/>
            <p:nvPr/>
          </p:nvSpPr>
          <p:spPr>
            <a:xfrm>
              <a:off x="1970750" y="2750750"/>
              <a:ext cx="200175" cy="200175"/>
            </a:xfrm>
            <a:custGeom>
              <a:avLst/>
              <a:gdLst/>
              <a:ahLst/>
              <a:cxnLst/>
              <a:rect l="l" t="t" r="r" b="b"/>
              <a:pathLst>
                <a:path w="8007" h="8007" extrusionOk="0">
                  <a:moveTo>
                    <a:pt x="701" y="0"/>
                  </a:moveTo>
                  <a:lnTo>
                    <a:pt x="0" y="7339"/>
                  </a:lnTo>
                  <a:lnTo>
                    <a:pt x="7339" y="8006"/>
                  </a:lnTo>
                  <a:lnTo>
                    <a:pt x="8006" y="667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497;p33">
              <a:extLst>
                <a:ext uri="{FF2B5EF4-FFF2-40B4-BE49-F238E27FC236}">
                  <a16:creationId xmlns:a16="http://schemas.microsoft.com/office/drawing/2014/main" xmlns="" id="{98DDFFCB-2D7D-485F-86DE-DB1691E1781A}"/>
                </a:ext>
              </a:extLst>
            </p:cNvPr>
            <p:cNvSpPr/>
            <p:nvPr/>
          </p:nvSpPr>
          <p:spPr>
            <a:xfrm>
              <a:off x="1752250" y="2221200"/>
              <a:ext cx="183500" cy="184325"/>
            </a:xfrm>
            <a:custGeom>
              <a:avLst/>
              <a:gdLst/>
              <a:ahLst/>
              <a:cxnLst/>
              <a:rect l="l" t="t" r="r" b="b"/>
              <a:pathLst>
                <a:path w="7340" h="7373" extrusionOk="0">
                  <a:moveTo>
                    <a:pt x="1" y="0"/>
                  </a:moveTo>
                  <a:lnTo>
                    <a:pt x="1" y="7372"/>
                  </a:lnTo>
                  <a:lnTo>
                    <a:pt x="7339" y="7372"/>
                  </a:lnTo>
                  <a:lnTo>
                    <a:pt x="7339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498;p33">
              <a:extLst>
                <a:ext uri="{FF2B5EF4-FFF2-40B4-BE49-F238E27FC236}">
                  <a16:creationId xmlns:a16="http://schemas.microsoft.com/office/drawing/2014/main" xmlns="" id="{AA7236EE-B520-47DF-B3B6-3107DADAAC9C}"/>
                </a:ext>
              </a:extLst>
            </p:cNvPr>
            <p:cNvSpPr/>
            <p:nvPr/>
          </p:nvSpPr>
          <p:spPr>
            <a:xfrm>
              <a:off x="1989925" y="1961025"/>
              <a:ext cx="183500" cy="184300"/>
            </a:xfrm>
            <a:custGeom>
              <a:avLst/>
              <a:gdLst/>
              <a:ahLst/>
              <a:cxnLst/>
              <a:rect l="l" t="t" r="r" b="b"/>
              <a:pathLst>
                <a:path w="7340" h="7372" extrusionOk="0">
                  <a:moveTo>
                    <a:pt x="1" y="0"/>
                  </a:moveTo>
                  <a:lnTo>
                    <a:pt x="1" y="7372"/>
                  </a:lnTo>
                  <a:lnTo>
                    <a:pt x="7339" y="7372"/>
                  </a:lnTo>
                  <a:lnTo>
                    <a:pt x="7339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499;p33">
              <a:extLst>
                <a:ext uri="{FF2B5EF4-FFF2-40B4-BE49-F238E27FC236}">
                  <a16:creationId xmlns:a16="http://schemas.microsoft.com/office/drawing/2014/main" xmlns="" id="{324DEA85-3E6A-4AD4-BE33-7BE5F81516A7}"/>
                </a:ext>
              </a:extLst>
            </p:cNvPr>
            <p:cNvSpPr/>
            <p:nvPr/>
          </p:nvSpPr>
          <p:spPr>
            <a:xfrm>
              <a:off x="1994925" y="2200350"/>
              <a:ext cx="196825" cy="197675"/>
            </a:xfrm>
            <a:custGeom>
              <a:avLst/>
              <a:gdLst/>
              <a:ahLst/>
              <a:cxnLst/>
              <a:rect l="l" t="t" r="r" b="b"/>
              <a:pathLst>
                <a:path w="7873" h="7907" extrusionOk="0">
                  <a:moveTo>
                    <a:pt x="7339" y="1"/>
                  </a:moveTo>
                  <a:lnTo>
                    <a:pt x="1" y="534"/>
                  </a:lnTo>
                  <a:lnTo>
                    <a:pt x="501" y="7906"/>
                  </a:lnTo>
                  <a:lnTo>
                    <a:pt x="7873" y="7372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00;p33">
              <a:extLst>
                <a:ext uri="{FF2B5EF4-FFF2-40B4-BE49-F238E27FC236}">
                  <a16:creationId xmlns:a16="http://schemas.microsoft.com/office/drawing/2014/main" xmlns="" id="{37CDDD12-EF88-45EF-8F87-29789391977C}"/>
                </a:ext>
              </a:extLst>
            </p:cNvPr>
            <p:cNvSpPr/>
            <p:nvPr/>
          </p:nvSpPr>
          <p:spPr>
            <a:xfrm>
              <a:off x="1981575" y="2461375"/>
              <a:ext cx="200175" cy="200175"/>
            </a:xfrm>
            <a:custGeom>
              <a:avLst/>
              <a:gdLst/>
              <a:ahLst/>
              <a:cxnLst/>
              <a:rect l="l" t="t" r="r" b="b"/>
              <a:pathLst>
                <a:path w="8007" h="8007" extrusionOk="0">
                  <a:moveTo>
                    <a:pt x="668" y="0"/>
                  </a:moveTo>
                  <a:lnTo>
                    <a:pt x="1" y="7339"/>
                  </a:lnTo>
                  <a:lnTo>
                    <a:pt x="7340" y="8006"/>
                  </a:lnTo>
                  <a:lnTo>
                    <a:pt x="8007" y="701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01;p33">
              <a:extLst>
                <a:ext uri="{FF2B5EF4-FFF2-40B4-BE49-F238E27FC236}">
                  <a16:creationId xmlns:a16="http://schemas.microsoft.com/office/drawing/2014/main" xmlns="" id="{D6862EE5-A064-444B-86DF-F9ED1C3402CD}"/>
                </a:ext>
              </a:extLst>
            </p:cNvPr>
            <p:cNvSpPr/>
            <p:nvPr/>
          </p:nvSpPr>
          <p:spPr>
            <a:xfrm>
              <a:off x="2195900" y="2342325"/>
              <a:ext cx="180150" cy="500175"/>
            </a:xfrm>
            <a:custGeom>
              <a:avLst/>
              <a:gdLst/>
              <a:ahLst/>
              <a:cxnLst/>
              <a:rect l="l" t="t" r="r" b="b"/>
              <a:pathLst>
                <a:path w="7206" h="20007" extrusionOk="0">
                  <a:moveTo>
                    <a:pt x="122" y="1"/>
                  </a:moveTo>
                  <a:cubicBezTo>
                    <a:pt x="76" y="1"/>
                    <a:pt x="34" y="9"/>
                    <a:pt x="1" y="26"/>
                  </a:cubicBezTo>
                  <a:cubicBezTo>
                    <a:pt x="1" y="26"/>
                    <a:pt x="368" y="26"/>
                    <a:pt x="1001" y="159"/>
                  </a:cubicBezTo>
                  <a:cubicBezTo>
                    <a:pt x="1902" y="326"/>
                    <a:pt x="2769" y="693"/>
                    <a:pt x="3503" y="1226"/>
                  </a:cubicBezTo>
                  <a:cubicBezTo>
                    <a:pt x="4637" y="2027"/>
                    <a:pt x="5505" y="3094"/>
                    <a:pt x="6072" y="4362"/>
                  </a:cubicBezTo>
                  <a:cubicBezTo>
                    <a:pt x="6706" y="5896"/>
                    <a:pt x="7006" y="7564"/>
                    <a:pt x="6906" y="9232"/>
                  </a:cubicBezTo>
                  <a:cubicBezTo>
                    <a:pt x="6772" y="10900"/>
                    <a:pt x="6339" y="12535"/>
                    <a:pt x="5638" y="14069"/>
                  </a:cubicBezTo>
                  <a:cubicBezTo>
                    <a:pt x="5071" y="15303"/>
                    <a:pt x="4304" y="16471"/>
                    <a:pt x="3403" y="17505"/>
                  </a:cubicBezTo>
                  <a:cubicBezTo>
                    <a:pt x="2803" y="18205"/>
                    <a:pt x="2136" y="18839"/>
                    <a:pt x="1402" y="19406"/>
                  </a:cubicBezTo>
                  <a:cubicBezTo>
                    <a:pt x="868" y="19806"/>
                    <a:pt x="568" y="20007"/>
                    <a:pt x="568" y="20007"/>
                  </a:cubicBezTo>
                  <a:cubicBezTo>
                    <a:pt x="635" y="19973"/>
                    <a:pt x="701" y="19940"/>
                    <a:pt x="801" y="19907"/>
                  </a:cubicBezTo>
                  <a:cubicBezTo>
                    <a:pt x="935" y="19806"/>
                    <a:pt x="1168" y="19673"/>
                    <a:pt x="1435" y="19473"/>
                  </a:cubicBezTo>
                  <a:cubicBezTo>
                    <a:pt x="2169" y="18939"/>
                    <a:pt x="2869" y="18339"/>
                    <a:pt x="3503" y="17638"/>
                  </a:cubicBezTo>
                  <a:cubicBezTo>
                    <a:pt x="4437" y="16604"/>
                    <a:pt x="5204" y="15437"/>
                    <a:pt x="5805" y="14169"/>
                  </a:cubicBezTo>
                  <a:cubicBezTo>
                    <a:pt x="6539" y="12635"/>
                    <a:pt x="6972" y="10967"/>
                    <a:pt x="7072" y="9266"/>
                  </a:cubicBezTo>
                  <a:cubicBezTo>
                    <a:pt x="7206" y="7564"/>
                    <a:pt x="6939" y="5863"/>
                    <a:pt x="6239" y="4262"/>
                  </a:cubicBezTo>
                  <a:cubicBezTo>
                    <a:pt x="5671" y="2994"/>
                    <a:pt x="4771" y="1894"/>
                    <a:pt x="3603" y="1093"/>
                  </a:cubicBezTo>
                  <a:cubicBezTo>
                    <a:pt x="2836" y="559"/>
                    <a:pt x="1935" y="226"/>
                    <a:pt x="1001" y="59"/>
                  </a:cubicBezTo>
                  <a:cubicBezTo>
                    <a:pt x="768" y="26"/>
                    <a:pt x="501" y="26"/>
                    <a:pt x="268" y="26"/>
                  </a:cubicBezTo>
                  <a:cubicBezTo>
                    <a:pt x="218" y="9"/>
                    <a:pt x="168" y="1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02;p33">
              <a:extLst>
                <a:ext uri="{FF2B5EF4-FFF2-40B4-BE49-F238E27FC236}">
                  <a16:creationId xmlns:a16="http://schemas.microsoft.com/office/drawing/2014/main" xmlns="" id="{610B52B7-0A6C-4304-A367-864D04799D0F}"/>
                </a:ext>
              </a:extLst>
            </p:cNvPr>
            <p:cNvSpPr/>
            <p:nvPr/>
          </p:nvSpPr>
          <p:spPr>
            <a:xfrm>
              <a:off x="2200900" y="2795775"/>
              <a:ext cx="69250" cy="67575"/>
            </a:xfrm>
            <a:custGeom>
              <a:avLst/>
              <a:gdLst/>
              <a:ahLst/>
              <a:cxnLst/>
              <a:rect l="l" t="t" r="r" b="b"/>
              <a:pathLst>
                <a:path w="2770" h="2703" extrusionOk="0">
                  <a:moveTo>
                    <a:pt x="435" y="1"/>
                  </a:moveTo>
                  <a:lnTo>
                    <a:pt x="435" y="1"/>
                  </a:lnTo>
                  <a:cubicBezTo>
                    <a:pt x="201" y="835"/>
                    <a:pt x="68" y="1702"/>
                    <a:pt x="1" y="2602"/>
                  </a:cubicBezTo>
                  <a:lnTo>
                    <a:pt x="1" y="2703"/>
                  </a:lnTo>
                  <a:lnTo>
                    <a:pt x="134" y="2703"/>
                  </a:lnTo>
                  <a:cubicBezTo>
                    <a:pt x="1035" y="2703"/>
                    <a:pt x="1902" y="2602"/>
                    <a:pt x="2770" y="2469"/>
                  </a:cubicBezTo>
                  <a:cubicBezTo>
                    <a:pt x="2365" y="2439"/>
                    <a:pt x="1960" y="2423"/>
                    <a:pt x="1558" y="2423"/>
                  </a:cubicBezTo>
                  <a:cubicBezTo>
                    <a:pt x="1108" y="2423"/>
                    <a:pt x="661" y="2443"/>
                    <a:pt x="222" y="2489"/>
                  </a:cubicBezTo>
                  <a:lnTo>
                    <a:pt x="222" y="2489"/>
                  </a:lnTo>
                  <a:cubicBezTo>
                    <a:pt x="373" y="1660"/>
                    <a:pt x="435" y="830"/>
                    <a:pt x="4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03;p33">
              <a:extLst>
                <a:ext uri="{FF2B5EF4-FFF2-40B4-BE49-F238E27FC236}">
                  <a16:creationId xmlns:a16="http://schemas.microsoft.com/office/drawing/2014/main" xmlns="" id="{30B50C1D-20EE-4C99-96CD-5879BC16BC36}"/>
                </a:ext>
              </a:extLst>
            </p:cNvPr>
            <p:cNvSpPr/>
            <p:nvPr/>
          </p:nvSpPr>
          <p:spPr>
            <a:xfrm>
              <a:off x="2231775" y="2103625"/>
              <a:ext cx="474525" cy="5025"/>
            </a:xfrm>
            <a:custGeom>
              <a:avLst/>
              <a:gdLst/>
              <a:ahLst/>
              <a:cxnLst/>
              <a:rect l="l" t="t" r="r" b="b"/>
              <a:pathLst>
                <a:path w="18981" h="201" extrusionOk="0">
                  <a:moveTo>
                    <a:pt x="9507" y="0"/>
                  </a:moveTo>
                  <a:cubicBezTo>
                    <a:pt x="4270" y="0"/>
                    <a:pt x="0" y="33"/>
                    <a:pt x="0" y="100"/>
                  </a:cubicBezTo>
                  <a:cubicBezTo>
                    <a:pt x="0" y="167"/>
                    <a:pt x="4270" y="200"/>
                    <a:pt x="9507" y="200"/>
                  </a:cubicBezTo>
                  <a:cubicBezTo>
                    <a:pt x="14744" y="200"/>
                    <a:pt x="18980" y="167"/>
                    <a:pt x="18980" y="100"/>
                  </a:cubicBezTo>
                  <a:cubicBezTo>
                    <a:pt x="18980" y="33"/>
                    <a:pt x="14744" y="0"/>
                    <a:pt x="95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04;p33">
              <a:extLst>
                <a:ext uri="{FF2B5EF4-FFF2-40B4-BE49-F238E27FC236}">
                  <a16:creationId xmlns:a16="http://schemas.microsoft.com/office/drawing/2014/main" xmlns="" id="{6CE83697-57A3-42E2-99D7-2EF8096AD2E7}"/>
                </a:ext>
              </a:extLst>
            </p:cNvPr>
            <p:cNvSpPr/>
            <p:nvPr/>
          </p:nvSpPr>
          <p:spPr>
            <a:xfrm>
              <a:off x="2677075" y="2079425"/>
              <a:ext cx="41725" cy="60900"/>
            </a:xfrm>
            <a:custGeom>
              <a:avLst/>
              <a:gdLst/>
              <a:ahLst/>
              <a:cxnLst/>
              <a:rect l="l" t="t" r="r" b="b"/>
              <a:pathLst>
                <a:path w="1669" h="2436" extrusionOk="0">
                  <a:moveTo>
                    <a:pt x="1" y="1"/>
                  </a:moveTo>
                  <a:cubicBezTo>
                    <a:pt x="400" y="369"/>
                    <a:pt x="856" y="681"/>
                    <a:pt x="1342" y="963"/>
                  </a:cubicBezTo>
                  <a:lnTo>
                    <a:pt x="1342" y="963"/>
                  </a:lnTo>
                  <a:cubicBezTo>
                    <a:pt x="920" y="1422"/>
                    <a:pt x="562" y="1913"/>
                    <a:pt x="268" y="2436"/>
                  </a:cubicBezTo>
                  <a:cubicBezTo>
                    <a:pt x="735" y="2036"/>
                    <a:pt x="1168" y="1569"/>
                    <a:pt x="1535" y="1068"/>
                  </a:cubicBezTo>
                  <a:lnTo>
                    <a:pt x="1602" y="1001"/>
                  </a:lnTo>
                  <a:lnTo>
                    <a:pt x="1669" y="901"/>
                  </a:lnTo>
                  <a:lnTo>
                    <a:pt x="1569" y="835"/>
                  </a:lnTo>
                  <a:cubicBezTo>
                    <a:pt x="1068" y="501"/>
                    <a:pt x="535" y="23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05;p33">
              <a:extLst>
                <a:ext uri="{FF2B5EF4-FFF2-40B4-BE49-F238E27FC236}">
                  <a16:creationId xmlns:a16="http://schemas.microsoft.com/office/drawing/2014/main" xmlns="" id="{968077CF-ED7C-4985-8D60-70EE194682AE}"/>
                </a:ext>
              </a:extLst>
            </p:cNvPr>
            <p:cNvSpPr/>
            <p:nvPr/>
          </p:nvSpPr>
          <p:spPr>
            <a:xfrm>
              <a:off x="3596900" y="3351700"/>
              <a:ext cx="197675" cy="6475"/>
            </a:xfrm>
            <a:custGeom>
              <a:avLst/>
              <a:gdLst/>
              <a:ahLst/>
              <a:cxnLst/>
              <a:rect l="l" t="t" r="r" b="b"/>
              <a:pathLst>
                <a:path w="7907" h="259" extrusionOk="0">
                  <a:moveTo>
                    <a:pt x="3026" y="1"/>
                  </a:moveTo>
                  <a:cubicBezTo>
                    <a:pt x="2008" y="1"/>
                    <a:pt x="995" y="44"/>
                    <a:pt x="1" y="146"/>
                  </a:cubicBezTo>
                  <a:cubicBezTo>
                    <a:pt x="976" y="221"/>
                    <a:pt x="1971" y="259"/>
                    <a:pt x="2970" y="259"/>
                  </a:cubicBezTo>
                  <a:cubicBezTo>
                    <a:pt x="3303" y="259"/>
                    <a:pt x="3637" y="255"/>
                    <a:pt x="3970" y="246"/>
                  </a:cubicBezTo>
                  <a:cubicBezTo>
                    <a:pt x="4295" y="255"/>
                    <a:pt x="4623" y="259"/>
                    <a:pt x="4951" y="259"/>
                  </a:cubicBezTo>
                  <a:cubicBezTo>
                    <a:pt x="5936" y="259"/>
                    <a:pt x="6931" y="221"/>
                    <a:pt x="7906" y="146"/>
                  </a:cubicBezTo>
                  <a:cubicBezTo>
                    <a:pt x="6913" y="44"/>
                    <a:pt x="5899" y="1"/>
                    <a:pt x="4896" y="1"/>
                  </a:cubicBezTo>
                  <a:cubicBezTo>
                    <a:pt x="4586" y="1"/>
                    <a:pt x="4277" y="5"/>
                    <a:pt x="3970" y="13"/>
                  </a:cubicBezTo>
                  <a:cubicBezTo>
                    <a:pt x="3655" y="5"/>
                    <a:pt x="3340" y="1"/>
                    <a:pt x="30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06;p33">
              <a:extLst>
                <a:ext uri="{FF2B5EF4-FFF2-40B4-BE49-F238E27FC236}">
                  <a16:creationId xmlns:a16="http://schemas.microsoft.com/office/drawing/2014/main" xmlns="" id="{3B80C13B-1370-4F6E-8B3D-8BA3740BA49A}"/>
                </a:ext>
              </a:extLst>
            </p:cNvPr>
            <p:cNvSpPr/>
            <p:nvPr/>
          </p:nvSpPr>
          <p:spPr>
            <a:xfrm>
              <a:off x="3768700" y="3311025"/>
              <a:ext cx="38375" cy="93550"/>
            </a:xfrm>
            <a:custGeom>
              <a:avLst/>
              <a:gdLst/>
              <a:ahLst/>
              <a:cxnLst/>
              <a:rect l="l" t="t" r="r" b="b"/>
              <a:pathLst>
                <a:path w="1535" h="3742" extrusionOk="0">
                  <a:moveTo>
                    <a:pt x="10" y="1"/>
                  </a:moveTo>
                  <a:cubicBezTo>
                    <a:pt x="5" y="1"/>
                    <a:pt x="2" y="2"/>
                    <a:pt x="0" y="5"/>
                  </a:cubicBezTo>
                  <a:cubicBezTo>
                    <a:pt x="434" y="572"/>
                    <a:pt x="834" y="1173"/>
                    <a:pt x="1235" y="1807"/>
                  </a:cubicBezTo>
                  <a:lnTo>
                    <a:pt x="1272" y="1918"/>
                  </a:lnTo>
                  <a:lnTo>
                    <a:pt x="1272" y="1918"/>
                  </a:lnTo>
                  <a:cubicBezTo>
                    <a:pt x="1017" y="2306"/>
                    <a:pt x="796" y="2725"/>
                    <a:pt x="667" y="3174"/>
                  </a:cubicBezTo>
                  <a:cubicBezTo>
                    <a:pt x="567" y="3508"/>
                    <a:pt x="534" y="3741"/>
                    <a:pt x="567" y="3741"/>
                  </a:cubicBezTo>
                  <a:cubicBezTo>
                    <a:pt x="834" y="3141"/>
                    <a:pt x="1134" y="2574"/>
                    <a:pt x="1501" y="2007"/>
                  </a:cubicBezTo>
                  <a:lnTo>
                    <a:pt x="1535" y="1940"/>
                  </a:lnTo>
                  <a:lnTo>
                    <a:pt x="1501" y="1907"/>
                  </a:lnTo>
                  <a:lnTo>
                    <a:pt x="1401" y="1707"/>
                  </a:lnTo>
                  <a:cubicBezTo>
                    <a:pt x="860" y="656"/>
                    <a:pt x="107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07;p33">
              <a:extLst>
                <a:ext uri="{FF2B5EF4-FFF2-40B4-BE49-F238E27FC236}">
                  <a16:creationId xmlns:a16="http://schemas.microsoft.com/office/drawing/2014/main" xmlns="" id="{CF4AA279-173B-43EE-A934-AD636FC03A9A}"/>
                </a:ext>
              </a:extLst>
            </p:cNvPr>
            <p:cNvSpPr/>
            <p:nvPr/>
          </p:nvSpPr>
          <p:spPr>
            <a:xfrm>
              <a:off x="3836250" y="3236100"/>
              <a:ext cx="287725" cy="287725"/>
            </a:xfrm>
            <a:custGeom>
              <a:avLst/>
              <a:gdLst/>
              <a:ahLst/>
              <a:cxnLst/>
              <a:rect l="l" t="t" r="r" b="b"/>
              <a:pathLst>
                <a:path w="11509" h="11509" extrusionOk="0">
                  <a:moveTo>
                    <a:pt x="10775" y="0"/>
                  </a:moveTo>
                  <a:lnTo>
                    <a:pt x="0" y="701"/>
                  </a:lnTo>
                  <a:lnTo>
                    <a:pt x="701" y="11508"/>
                  </a:lnTo>
                  <a:lnTo>
                    <a:pt x="11508" y="10775"/>
                  </a:lnTo>
                  <a:lnTo>
                    <a:pt x="10775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08;p33">
              <a:extLst>
                <a:ext uri="{FF2B5EF4-FFF2-40B4-BE49-F238E27FC236}">
                  <a16:creationId xmlns:a16="http://schemas.microsoft.com/office/drawing/2014/main" xmlns="" id="{67AD8B4B-F485-4A26-9563-5298ACEECBCB}"/>
                </a:ext>
              </a:extLst>
            </p:cNvPr>
            <p:cNvSpPr/>
            <p:nvPr/>
          </p:nvSpPr>
          <p:spPr>
            <a:xfrm>
              <a:off x="4003225" y="3327000"/>
              <a:ext cx="31525" cy="27825"/>
            </a:xfrm>
            <a:custGeom>
              <a:avLst/>
              <a:gdLst/>
              <a:ahLst/>
              <a:cxnLst/>
              <a:rect l="l" t="t" r="r" b="b"/>
              <a:pathLst>
                <a:path w="1261" h="1113" extrusionOk="0">
                  <a:moveTo>
                    <a:pt x="759" y="162"/>
                  </a:moveTo>
                  <a:cubicBezTo>
                    <a:pt x="907" y="162"/>
                    <a:pt x="1026" y="239"/>
                    <a:pt x="1054" y="239"/>
                  </a:cubicBezTo>
                  <a:cubicBezTo>
                    <a:pt x="1054" y="239"/>
                    <a:pt x="1054" y="239"/>
                    <a:pt x="1055" y="239"/>
                  </a:cubicBezTo>
                  <a:lnTo>
                    <a:pt x="1055" y="239"/>
                  </a:lnTo>
                  <a:cubicBezTo>
                    <a:pt x="1055" y="266"/>
                    <a:pt x="1152" y="394"/>
                    <a:pt x="1093" y="601"/>
                  </a:cubicBezTo>
                  <a:cubicBezTo>
                    <a:pt x="1060" y="734"/>
                    <a:pt x="993" y="834"/>
                    <a:pt x="860" y="867"/>
                  </a:cubicBezTo>
                  <a:cubicBezTo>
                    <a:pt x="813" y="888"/>
                    <a:pt x="766" y="898"/>
                    <a:pt x="721" y="898"/>
                  </a:cubicBezTo>
                  <a:cubicBezTo>
                    <a:pt x="477" y="898"/>
                    <a:pt x="280" y="620"/>
                    <a:pt x="393" y="367"/>
                  </a:cubicBezTo>
                  <a:cubicBezTo>
                    <a:pt x="460" y="267"/>
                    <a:pt x="560" y="167"/>
                    <a:pt x="693" y="167"/>
                  </a:cubicBezTo>
                  <a:cubicBezTo>
                    <a:pt x="716" y="163"/>
                    <a:pt x="738" y="162"/>
                    <a:pt x="759" y="162"/>
                  </a:cubicBezTo>
                  <a:close/>
                  <a:moveTo>
                    <a:pt x="660" y="0"/>
                  </a:moveTo>
                  <a:cubicBezTo>
                    <a:pt x="460" y="0"/>
                    <a:pt x="293" y="100"/>
                    <a:pt x="226" y="267"/>
                  </a:cubicBezTo>
                  <a:cubicBezTo>
                    <a:pt x="1" y="690"/>
                    <a:pt x="323" y="1113"/>
                    <a:pt x="710" y="1113"/>
                  </a:cubicBezTo>
                  <a:cubicBezTo>
                    <a:pt x="781" y="1113"/>
                    <a:pt x="854" y="1099"/>
                    <a:pt x="927" y="1068"/>
                  </a:cubicBezTo>
                  <a:cubicBezTo>
                    <a:pt x="1093" y="967"/>
                    <a:pt x="1227" y="834"/>
                    <a:pt x="1260" y="634"/>
                  </a:cubicBezTo>
                  <a:cubicBezTo>
                    <a:pt x="1260" y="340"/>
                    <a:pt x="1131" y="228"/>
                    <a:pt x="1077" y="228"/>
                  </a:cubicBezTo>
                  <a:cubicBezTo>
                    <a:pt x="1073" y="228"/>
                    <a:pt x="1069" y="228"/>
                    <a:pt x="1065" y="230"/>
                  </a:cubicBezTo>
                  <a:lnTo>
                    <a:pt x="1065" y="230"/>
                  </a:lnTo>
                  <a:cubicBezTo>
                    <a:pt x="1077" y="200"/>
                    <a:pt x="969" y="0"/>
                    <a:pt x="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09;p33">
              <a:extLst>
                <a:ext uri="{FF2B5EF4-FFF2-40B4-BE49-F238E27FC236}">
                  <a16:creationId xmlns:a16="http://schemas.microsoft.com/office/drawing/2014/main" xmlns="" id="{BA7B8958-32DD-4A9D-B852-145A95FA2FAB}"/>
                </a:ext>
              </a:extLst>
            </p:cNvPr>
            <p:cNvSpPr/>
            <p:nvPr/>
          </p:nvSpPr>
          <p:spPr>
            <a:xfrm>
              <a:off x="3908800" y="3309925"/>
              <a:ext cx="143450" cy="140500"/>
            </a:xfrm>
            <a:custGeom>
              <a:avLst/>
              <a:gdLst/>
              <a:ahLst/>
              <a:cxnLst/>
              <a:rect l="l" t="t" r="r" b="b"/>
              <a:pathLst>
                <a:path w="5738" h="5620" extrusionOk="0">
                  <a:moveTo>
                    <a:pt x="3969" y="1"/>
                  </a:moveTo>
                  <a:cubicBezTo>
                    <a:pt x="3317" y="1"/>
                    <a:pt x="2689" y="372"/>
                    <a:pt x="2402" y="1017"/>
                  </a:cubicBezTo>
                  <a:cubicBezTo>
                    <a:pt x="2214" y="1486"/>
                    <a:pt x="2232" y="2015"/>
                    <a:pt x="2456" y="2464"/>
                  </a:cubicBezTo>
                  <a:lnTo>
                    <a:pt x="2456" y="2464"/>
                  </a:lnTo>
                  <a:lnTo>
                    <a:pt x="2169" y="2751"/>
                  </a:lnTo>
                  <a:lnTo>
                    <a:pt x="2135" y="2785"/>
                  </a:lnTo>
                  <a:lnTo>
                    <a:pt x="2135" y="2851"/>
                  </a:lnTo>
                  <a:cubicBezTo>
                    <a:pt x="2158" y="2966"/>
                    <a:pt x="2181" y="3082"/>
                    <a:pt x="2193" y="3208"/>
                  </a:cubicBezTo>
                  <a:lnTo>
                    <a:pt x="2193" y="3208"/>
                  </a:lnTo>
                  <a:lnTo>
                    <a:pt x="1835" y="3118"/>
                  </a:lnTo>
                  <a:lnTo>
                    <a:pt x="1768" y="3118"/>
                  </a:lnTo>
                  <a:lnTo>
                    <a:pt x="1735" y="3152"/>
                  </a:lnTo>
                  <a:lnTo>
                    <a:pt x="1435" y="3452"/>
                  </a:lnTo>
                  <a:lnTo>
                    <a:pt x="1335" y="3552"/>
                  </a:lnTo>
                  <a:lnTo>
                    <a:pt x="1268" y="3585"/>
                  </a:lnTo>
                  <a:lnTo>
                    <a:pt x="1268" y="3652"/>
                  </a:lnTo>
                  <a:cubicBezTo>
                    <a:pt x="1292" y="3771"/>
                    <a:pt x="1315" y="3906"/>
                    <a:pt x="1339" y="4035"/>
                  </a:cubicBezTo>
                  <a:lnTo>
                    <a:pt x="1339" y="4035"/>
                  </a:lnTo>
                  <a:lnTo>
                    <a:pt x="968" y="3919"/>
                  </a:lnTo>
                  <a:lnTo>
                    <a:pt x="934" y="3919"/>
                  </a:lnTo>
                  <a:lnTo>
                    <a:pt x="868" y="3952"/>
                  </a:lnTo>
                  <a:lnTo>
                    <a:pt x="534" y="4286"/>
                  </a:lnTo>
                  <a:lnTo>
                    <a:pt x="467" y="4319"/>
                  </a:lnTo>
                  <a:lnTo>
                    <a:pt x="467" y="4386"/>
                  </a:lnTo>
                  <a:lnTo>
                    <a:pt x="503" y="4564"/>
                  </a:lnTo>
                  <a:lnTo>
                    <a:pt x="503" y="4564"/>
                  </a:lnTo>
                  <a:lnTo>
                    <a:pt x="367" y="4519"/>
                  </a:lnTo>
                  <a:lnTo>
                    <a:pt x="301" y="4519"/>
                  </a:lnTo>
                  <a:lnTo>
                    <a:pt x="267" y="4553"/>
                  </a:lnTo>
                  <a:lnTo>
                    <a:pt x="34" y="4753"/>
                  </a:lnTo>
                  <a:lnTo>
                    <a:pt x="0" y="4786"/>
                  </a:lnTo>
                  <a:lnTo>
                    <a:pt x="0" y="4819"/>
                  </a:lnTo>
                  <a:cubicBezTo>
                    <a:pt x="0" y="5020"/>
                    <a:pt x="0" y="5186"/>
                    <a:pt x="0" y="5353"/>
                  </a:cubicBezTo>
                  <a:lnTo>
                    <a:pt x="0" y="5420"/>
                  </a:lnTo>
                  <a:lnTo>
                    <a:pt x="67" y="5420"/>
                  </a:lnTo>
                  <a:lnTo>
                    <a:pt x="834" y="5620"/>
                  </a:lnTo>
                  <a:lnTo>
                    <a:pt x="868" y="5620"/>
                  </a:lnTo>
                  <a:lnTo>
                    <a:pt x="934" y="5587"/>
                  </a:lnTo>
                  <a:lnTo>
                    <a:pt x="3348" y="3272"/>
                  </a:lnTo>
                  <a:lnTo>
                    <a:pt x="3348" y="3272"/>
                  </a:lnTo>
                  <a:cubicBezTo>
                    <a:pt x="3544" y="3355"/>
                    <a:pt x="3752" y="3398"/>
                    <a:pt x="3963" y="3398"/>
                  </a:cubicBezTo>
                  <a:cubicBezTo>
                    <a:pt x="4210" y="3398"/>
                    <a:pt x="4461" y="3340"/>
                    <a:pt x="4704" y="3218"/>
                  </a:cubicBezTo>
                  <a:cubicBezTo>
                    <a:pt x="4804" y="3152"/>
                    <a:pt x="4904" y="3085"/>
                    <a:pt x="5004" y="3018"/>
                  </a:cubicBezTo>
                  <a:cubicBezTo>
                    <a:pt x="5071" y="2951"/>
                    <a:pt x="5104" y="2918"/>
                    <a:pt x="5104" y="2918"/>
                  </a:cubicBezTo>
                  <a:lnTo>
                    <a:pt x="5104" y="2918"/>
                  </a:lnTo>
                  <a:cubicBezTo>
                    <a:pt x="4971" y="2985"/>
                    <a:pt x="4804" y="3051"/>
                    <a:pt x="4670" y="3118"/>
                  </a:cubicBezTo>
                  <a:cubicBezTo>
                    <a:pt x="4470" y="3218"/>
                    <a:pt x="4245" y="3268"/>
                    <a:pt x="4020" y="3268"/>
                  </a:cubicBezTo>
                  <a:cubicBezTo>
                    <a:pt x="3795" y="3268"/>
                    <a:pt x="3570" y="3218"/>
                    <a:pt x="3369" y="3118"/>
                  </a:cubicBezTo>
                  <a:lnTo>
                    <a:pt x="3303" y="3118"/>
                  </a:lnTo>
                  <a:lnTo>
                    <a:pt x="3269" y="3152"/>
                  </a:lnTo>
                  <a:lnTo>
                    <a:pt x="817" y="5375"/>
                  </a:lnTo>
                  <a:lnTo>
                    <a:pt x="203" y="5242"/>
                  </a:lnTo>
                  <a:lnTo>
                    <a:pt x="203" y="5242"/>
                  </a:lnTo>
                  <a:cubicBezTo>
                    <a:pt x="209" y="5120"/>
                    <a:pt x="228" y="4995"/>
                    <a:pt x="233" y="4854"/>
                  </a:cubicBezTo>
                  <a:lnTo>
                    <a:pt x="233" y="4854"/>
                  </a:lnTo>
                  <a:lnTo>
                    <a:pt x="376" y="4711"/>
                  </a:lnTo>
                  <a:lnTo>
                    <a:pt x="376" y="4711"/>
                  </a:lnTo>
                  <a:lnTo>
                    <a:pt x="601" y="4786"/>
                  </a:lnTo>
                  <a:lnTo>
                    <a:pt x="768" y="4819"/>
                  </a:lnTo>
                  <a:lnTo>
                    <a:pt x="734" y="4686"/>
                  </a:lnTo>
                  <a:cubicBezTo>
                    <a:pt x="734" y="4597"/>
                    <a:pt x="708" y="4482"/>
                    <a:pt x="702" y="4388"/>
                  </a:cubicBezTo>
                  <a:lnTo>
                    <a:pt x="702" y="4388"/>
                  </a:lnTo>
                  <a:lnTo>
                    <a:pt x="981" y="4134"/>
                  </a:lnTo>
                  <a:lnTo>
                    <a:pt x="981" y="4134"/>
                  </a:lnTo>
                  <a:lnTo>
                    <a:pt x="1435" y="4286"/>
                  </a:lnTo>
                  <a:lnTo>
                    <a:pt x="1601" y="4319"/>
                  </a:lnTo>
                  <a:lnTo>
                    <a:pt x="1601" y="4152"/>
                  </a:lnTo>
                  <a:cubicBezTo>
                    <a:pt x="1572" y="4004"/>
                    <a:pt x="1542" y="3829"/>
                    <a:pt x="1513" y="3652"/>
                  </a:cubicBezTo>
                  <a:lnTo>
                    <a:pt x="1513" y="3652"/>
                  </a:lnTo>
                  <a:lnTo>
                    <a:pt x="1601" y="3585"/>
                  </a:lnTo>
                  <a:lnTo>
                    <a:pt x="1874" y="3343"/>
                  </a:lnTo>
                  <a:lnTo>
                    <a:pt x="1874" y="3343"/>
                  </a:lnTo>
                  <a:lnTo>
                    <a:pt x="2302" y="3485"/>
                  </a:lnTo>
                  <a:lnTo>
                    <a:pt x="2469" y="3518"/>
                  </a:lnTo>
                  <a:lnTo>
                    <a:pt x="2435" y="3352"/>
                  </a:lnTo>
                  <a:cubicBezTo>
                    <a:pt x="2406" y="3206"/>
                    <a:pt x="2377" y="3035"/>
                    <a:pt x="2370" y="2883"/>
                  </a:cubicBezTo>
                  <a:lnTo>
                    <a:pt x="2370" y="2883"/>
                  </a:lnTo>
                  <a:lnTo>
                    <a:pt x="2669" y="2584"/>
                  </a:lnTo>
                  <a:lnTo>
                    <a:pt x="2702" y="2551"/>
                  </a:lnTo>
                  <a:lnTo>
                    <a:pt x="2669" y="2451"/>
                  </a:lnTo>
                  <a:cubicBezTo>
                    <a:pt x="2435" y="2051"/>
                    <a:pt x="2402" y="1550"/>
                    <a:pt x="2602" y="1117"/>
                  </a:cubicBezTo>
                  <a:cubicBezTo>
                    <a:pt x="2861" y="495"/>
                    <a:pt x="3442" y="177"/>
                    <a:pt x="4025" y="177"/>
                  </a:cubicBezTo>
                  <a:cubicBezTo>
                    <a:pt x="4569" y="177"/>
                    <a:pt x="5115" y="453"/>
                    <a:pt x="5404" y="1017"/>
                  </a:cubicBezTo>
                  <a:cubicBezTo>
                    <a:pt x="5604" y="1484"/>
                    <a:pt x="5604" y="1984"/>
                    <a:pt x="5404" y="2451"/>
                  </a:cubicBezTo>
                  <a:cubicBezTo>
                    <a:pt x="5304" y="2618"/>
                    <a:pt x="5204" y="2751"/>
                    <a:pt x="5104" y="2918"/>
                  </a:cubicBezTo>
                  <a:cubicBezTo>
                    <a:pt x="5237" y="2785"/>
                    <a:pt x="5371" y="2651"/>
                    <a:pt x="5471" y="2484"/>
                  </a:cubicBezTo>
                  <a:cubicBezTo>
                    <a:pt x="5704" y="2017"/>
                    <a:pt x="5738" y="1450"/>
                    <a:pt x="5504" y="983"/>
                  </a:cubicBezTo>
                  <a:cubicBezTo>
                    <a:pt x="5337" y="616"/>
                    <a:pt x="5071" y="350"/>
                    <a:pt x="4737" y="183"/>
                  </a:cubicBezTo>
                  <a:cubicBezTo>
                    <a:pt x="4490" y="59"/>
                    <a:pt x="4228" y="1"/>
                    <a:pt x="3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510;p33">
              <a:extLst>
                <a:ext uri="{FF2B5EF4-FFF2-40B4-BE49-F238E27FC236}">
                  <a16:creationId xmlns:a16="http://schemas.microsoft.com/office/drawing/2014/main" xmlns="" id="{4641DF38-A5C2-4A06-A07C-4E826F390E67}"/>
                </a:ext>
              </a:extLst>
            </p:cNvPr>
            <p:cNvSpPr/>
            <p:nvPr/>
          </p:nvSpPr>
          <p:spPr>
            <a:xfrm>
              <a:off x="4003225" y="3327000"/>
              <a:ext cx="31525" cy="27825"/>
            </a:xfrm>
            <a:custGeom>
              <a:avLst/>
              <a:gdLst/>
              <a:ahLst/>
              <a:cxnLst/>
              <a:rect l="l" t="t" r="r" b="b"/>
              <a:pathLst>
                <a:path w="1261" h="1113" extrusionOk="0">
                  <a:moveTo>
                    <a:pt x="759" y="162"/>
                  </a:moveTo>
                  <a:cubicBezTo>
                    <a:pt x="907" y="162"/>
                    <a:pt x="1026" y="239"/>
                    <a:pt x="1054" y="239"/>
                  </a:cubicBezTo>
                  <a:cubicBezTo>
                    <a:pt x="1054" y="239"/>
                    <a:pt x="1054" y="239"/>
                    <a:pt x="1055" y="239"/>
                  </a:cubicBezTo>
                  <a:lnTo>
                    <a:pt x="1055" y="239"/>
                  </a:lnTo>
                  <a:cubicBezTo>
                    <a:pt x="1055" y="266"/>
                    <a:pt x="1152" y="394"/>
                    <a:pt x="1093" y="601"/>
                  </a:cubicBezTo>
                  <a:cubicBezTo>
                    <a:pt x="1060" y="734"/>
                    <a:pt x="993" y="834"/>
                    <a:pt x="860" y="867"/>
                  </a:cubicBezTo>
                  <a:cubicBezTo>
                    <a:pt x="813" y="888"/>
                    <a:pt x="766" y="898"/>
                    <a:pt x="721" y="898"/>
                  </a:cubicBezTo>
                  <a:cubicBezTo>
                    <a:pt x="477" y="898"/>
                    <a:pt x="280" y="620"/>
                    <a:pt x="393" y="367"/>
                  </a:cubicBezTo>
                  <a:cubicBezTo>
                    <a:pt x="460" y="267"/>
                    <a:pt x="560" y="167"/>
                    <a:pt x="693" y="167"/>
                  </a:cubicBezTo>
                  <a:cubicBezTo>
                    <a:pt x="716" y="163"/>
                    <a:pt x="738" y="162"/>
                    <a:pt x="759" y="162"/>
                  </a:cubicBezTo>
                  <a:close/>
                  <a:moveTo>
                    <a:pt x="660" y="0"/>
                  </a:moveTo>
                  <a:cubicBezTo>
                    <a:pt x="460" y="0"/>
                    <a:pt x="293" y="100"/>
                    <a:pt x="226" y="267"/>
                  </a:cubicBezTo>
                  <a:cubicBezTo>
                    <a:pt x="1" y="690"/>
                    <a:pt x="323" y="1113"/>
                    <a:pt x="710" y="1113"/>
                  </a:cubicBezTo>
                  <a:cubicBezTo>
                    <a:pt x="781" y="1113"/>
                    <a:pt x="854" y="1099"/>
                    <a:pt x="927" y="1068"/>
                  </a:cubicBezTo>
                  <a:cubicBezTo>
                    <a:pt x="1093" y="967"/>
                    <a:pt x="1227" y="834"/>
                    <a:pt x="1260" y="634"/>
                  </a:cubicBezTo>
                  <a:cubicBezTo>
                    <a:pt x="1260" y="340"/>
                    <a:pt x="1131" y="228"/>
                    <a:pt x="1077" y="228"/>
                  </a:cubicBezTo>
                  <a:cubicBezTo>
                    <a:pt x="1073" y="228"/>
                    <a:pt x="1069" y="228"/>
                    <a:pt x="1065" y="230"/>
                  </a:cubicBezTo>
                  <a:lnTo>
                    <a:pt x="1065" y="230"/>
                  </a:lnTo>
                  <a:cubicBezTo>
                    <a:pt x="1077" y="200"/>
                    <a:pt x="969" y="0"/>
                    <a:pt x="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511;p33">
              <a:extLst>
                <a:ext uri="{FF2B5EF4-FFF2-40B4-BE49-F238E27FC236}">
                  <a16:creationId xmlns:a16="http://schemas.microsoft.com/office/drawing/2014/main" xmlns="" id="{9170ECFD-F2AB-4811-B0E3-E39EDF140E7F}"/>
                </a:ext>
              </a:extLst>
            </p:cNvPr>
            <p:cNvSpPr/>
            <p:nvPr/>
          </p:nvSpPr>
          <p:spPr>
            <a:xfrm>
              <a:off x="3908800" y="3309925"/>
              <a:ext cx="143450" cy="140500"/>
            </a:xfrm>
            <a:custGeom>
              <a:avLst/>
              <a:gdLst/>
              <a:ahLst/>
              <a:cxnLst/>
              <a:rect l="l" t="t" r="r" b="b"/>
              <a:pathLst>
                <a:path w="5738" h="5620" extrusionOk="0">
                  <a:moveTo>
                    <a:pt x="3969" y="1"/>
                  </a:moveTo>
                  <a:cubicBezTo>
                    <a:pt x="3317" y="1"/>
                    <a:pt x="2689" y="372"/>
                    <a:pt x="2402" y="1017"/>
                  </a:cubicBezTo>
                  <a:cubicBezTo>
                    <a:pt x="2214" y="1486"/>
                    <a:pt x="2232" y="2015"/>
                    <a:pt x="2456" y="2464"/>
                  </a:cubicBezTo>
                  <a:lnTo>
                    <a:pt x="2456" y="2464"/>
                  </a:lnTo>
                  <a:lnTo>
                    <a:pt x="2169" y="2751"/>
                  </a:lnTo>
                  <a:lnTo>
                    <a:pt x="2135" y="2785"/>
                  </a:lnTo>
                  <a:lnTo>
                    <a:pt x="2135" y="2851"/>
                  </a:lnTo>
                  <a:cubicBezTo>
                    <a:pt x="2158" y="2966"/>
                    <a:pt x="2181" y="3082"/>
                    <a:pt x="2193" y="3208"/>
                  </a:cubicBezTo>
                  <a:lnTo>
                    <a:pt x="2193" y="3208"/>
                  </a:lnTo>
                  <a:lnTo>
                    <a:pt x="1835" y="3118"/>
                  </a:lnTo>
                  <a:lnTo>
                    <a:pt x="1768" y="3118"/>
                  </a:lnTo>
                  <a:lnTo>
                    <a:pt x="1735" y="3152"/>
                  </a:lnTo>
                  <a:lnTo>
                    <a:pt x="1435" y="3452"/>
                  </a:lnTo>
                  <a:lnTo>
                    <a:pt x="1335" y="3552"/>
                  </a:lnTo>
                  <a:lnTo>
                    <a:pt x="1268" y="3585"/>
                  </a:lnTo>
                  <a:lnTo>
                    <a:pt x="1268" y="3652"/>
                  </a:lnTo>
                  <a:cubicBezTo>
                    <a:pt x="1292" y="3771"/>
                    <a:pt x="1315" y="3906"/>
                    <a:pt x="1339" y="4035"/>
                  </a:cubicBezTo>
                  <a:lnTo>
                    <a:pt x="1339" y="4035"/>
                  </a:lnTo>
                  <a:lnTo>
                    <a:pt x="968" y="3919"/>
                  </a:lnTo>
                  <a:lnTo>
                    <a:pt x="934" y="3919"/>
                  </a:lnTo>
                  <a:lnTo>
                    <a:pt x="868" y="3952"/>
                  </a:lnTo>
                  <a:lnTo>
                    <a:pt x="534" y="4286"/>
                  </a:lnTo>
                  <a:lnTo>
                    <a:pt x="467" y="4319"/>
                  </a:lnTo>
                  <a:lnTo>
                    <a:pt x="467" y="4386"/>
                  </a:lnTo>
                  <a:lnTo>
                    <a:pt x="503" y="4564"/>
                  </a:lnTo>
                  <a:lnTo>
                    <a:pt x="503" y="4564"/>
                  </a:lnTo>
                  <a:lnTo>
                    <a:pt x="367" y="4519"/>
                  </a:lnTo>
                  <a:lnTo>
                    <a:pt x="301" y="4519"/>
                  </a:lnTo>
                  <a:lnTo>
                    <a:pt x="267" y="4553"/>
                  </a:lnTo>
                  <a:lnTo>
                    <a:pt x="34" y="4753"/>
                  </a:lnTo>
                  <a:lnTo>
                    <a:pt x="0" y="4786"/>
                  </a:lnTo>
                  <a:lnTo>
                    <a:pt x="0" y="4819"/>
                  </a:lnTo>
                  <a:cubicBezTo>
                    <a:pt x="0" y="5020"/>
                    <a:pt x="0" y="5186"/>
                    <a:pt x="0" y="5353"/>
                  </a:cubicBezTo>
                  <a:lnTo>
                    <a:pt x="0" y="5420"/>
                  </a:lnTo>
                  <a:lnTo>
                    <a:pt x="67" y="5420"/>
                  </a:lnTo>
                  <a:lnTo>
                    <a:pt x="834" y="5620"/>
                  </a:lnTo>
                  <a:lnTo>
                    <a:pt x="868" y="5620"/>
                  </a:lnTo>
                  <a:lnTo>
                    <a:pt x="934" y="5587"/>
                  </a:lnTo>
                  <a:lnTo>
                    <a:pt x="3348" y="3272"/>
                  </a:lnTo>
                  <a:lnTo>
                    <a:pt x="3348" y="3272"/>
                  </a:lnTo>
                  <a:cubicBezTo>
                    <a:pt x="3544" y="3355"/>
                    <a:pt x="3752" y="3398"/>
                    <a:pt x="3963" y="3398"/>
                  </a:cubicBezTo>
                  <a:cubicBezTo>
                    <a:pt x="4210" y="3398"/>
                    <a:pt x="4461" y="3340"/>
                    <a:pt x="4704" y="3218"/>
                  </a:cubicBezTo>
                  <a:cubicBezTo>
                    <a:pt x="4804" y="3152"/>
                    <a:pt x="4904" y="3085"/>
                    <a:pt x="5004" y="3018"/>
                  </a:cubicBezTo>
                  <a:cubicBezTo>
                    <a:pt x="5071" y="2951"/>
                    <a:pt x="5104" y="2918"/>
                    <a:pt x="5104" y="2918"/>
                  </a:cubicBezTo>
                  <a:lnTo>
                    <a:pt x="5104" y="2918"/>
                  </a:lnTo>
                  <a:cubicBezTo>
                    <a:pt x="4971" y="2985"/>
                    <a:pt x="4804" y="3051"/>
                    <a:pt x="4670" y="3118"/>
                  </a:cubicBezTo>
                  <a:cubicBezTo>
                    <a:pt x="4470" y="3218"/>
                    <a:pt x="4245" y="3268"/>
                    <a:pt x="4020" y="3268"/>
                  </a:cubicBezTo>
                  <a:cubicBezTo>
                    <a:pt x="3795" y="3268"/>
                    <a:pt x="3570" y="3218"/>
                    <a:pt x="3369" y="3118"/>
                  </a:cubicBezTo>
                  <a:lnTo>
                    <a:pt x="3303" y="3118"/>
                  </a:lnTo>
                  <a:lnTo>
                    <a:pt x="3269" y="3152"/>
                  </a:lnTo>
                  <a:lnTo>
                    <a:pt x="817" y="5375"/>
                  </a:lnTo>
                  <a:lnTo>
                    <a:pt x="203" y="5242"/>
                  </a:lnTo>
                  <a:lnTo>
                    <a:pt x="203" y="5242"/>
                  </a:lnTo>
                  <a:cubicBezTo>
                    <a:pt x="209" y="5120"/>
                    <a:pt x="228" y="4995"/>
                    <a:pt x="233" y="4854"/>
                  </a:cubicBezTo>
                  <a:lnTo>
                    <a:pt x="233" y="4854"/>
                  </a:lnTo>
                  <a:lnTo>
                    <a:pt x="376" y="4711"/>
                  </a:lnTo>
                  <a:lnTo>
                    <a:pt x="376" y="4711"/>
                  </a:lnTo>
                  <a:lnTo>
                    <a:pt x="601" y="4786"/>
                  </a:lnTo>
                  <a:lnTo>
                    <a:pt x="768" y="4819"/>
                  </a:lnTo>
                  <a:lnTo>
                    <a:pt x="734" y="4686"/>
                  </a:lnTo>
                  <a:cubicBezTo>
                    <a:pt x="734" y="4597"/>
                    <a:pt x="708" y="4482"/>
                    <a:pt x="702" y="4388"/>
                  </a:cubicBezTo>
                  <a:lnTo>
                    <a:pt x="702" y="4388"/>
                  </a:lnTo>
                  <a:lnTo>
                    <a:pt x="981" y="4134"/>
                  </a:lnTo>
                  <a:lnTo>
                    <a:pt x="981" y="4134"/>
                  </a:lnTo>
                  <a:lnTo>
                    <a:pt x="1435" y="4286"/>
                  </a:lnTo>
                  <a:lnTo>
                    <a:pt x="1601" y="4319"/>
                  </a:lnTo>
                  <a:lnTo>
                    <a:pt x="1601" y="4152"/>
                  </a:lnTo>
                  <a:cubicBezTo>
                    <a:pt x="1572" y="4004"/>
                    <a:pt x="1542" y="3829"/>
                    <a:pt x="1513" y="3652"/>
                  </a:cubicBezTo>
                  <a:lnTo>
                    <a:pt x="1513" y="3652"/>
                  </a:lnTo>
                  <a:lnTo>
                    <a:pt x="1601" y="3585"/>
                  </a:lnTo>
                  <a:lnTo>
                    <a:pt x="1874" y="3343"/>
                  </a:lnTo>
                  <a:lnTo>
                    <a:pt x="1874" y="3343"/>
                  </a:lnTo>
                  <a:lnTo>
                    <a:pt x="2302" y="3485"/>
                  </a:lnTo>
                  <a:lnTo>
                    <a:pt x="2469" y="3518"/>
                  </a:lnTo>
                  <a:lnTo>
                    <a:pt x="2435" y="3352"/>
                  </a:lnTo>
                  <a:cubicBezTo>
                    <a:pt x="2406" y="3206"/>
                    <a:pt x="2377" y="3035"/>
                    <a:pt x="2370" y="2883"/>
                  </a:cubicBezTo>
                  <a:lnTo>
                    <a:pt x="2370" y="2883"/>
                  </a:lnTo>
                  <a:lnTo>
                    <a:pt x="2669" y="2584"/>
                  </a:lnTo>
                  <a:lnTo>
                    <a:pt x="2702" y="2551"/>
                  </a:lnTo>
                  <a:lnTo>
                    <a:pt x="2669" y="2451"/>
                  </a:lnTo>
                  <a:cubicBezTo>
                    <a:pt x="2435" y="2051"/>
                    <a:pt x="2402" y="1550"/>
                    <a:pt x="2602" y="1117"/>
                  </a:cubicBezTo>
                  <a:cubicBezTo>
                    <a:pt x="2861" y="495"/>
                    <a:pt x="3442" y="177"/>
                    <a:pt x="4025" y="177"/>
                  </a:cubicBezTo>
                  <a:cubicBezTo>
                    <a:pt x="4569" y="177"/>
                    <a:pt x="5115" y="453"/>
                    <a:pt x="5404" y="1017"/>
                  </a:cubicBezTo>
                  <a:cubicBezTo>
                    <a:pt x="5604" y="1484"/>
                    <a:pt x="5604" y="1984"/>
                    <a:pt x="5404" y="2451"/>
                  </a:cubicBezTo>
                  <a:cubicBezTo>
                    <a:pt x="5304" y="2618"/>
                    <a:pt x="5204" y="2751"/>
                    <a:pt x="5104" y="2918"/>
                  </a:cubicBezTo>
                  <a:cubicBezTo>
                    <a:pt x="5237" y="2785"/>
                    <a:pt x="5371" y="2651"/>
                    <a:pt x="5471" y="2484"/>
                  </a:cubicBezTo>
                  <a:cubicBezTo>
                    <a:pt x="5704" y="2017"/>
                    <a:pt x="5738" y="1450"/>
                    <a:pt x="5504" y="983"/>
                  </a:cubicBezTo>
                  <a:cubicBezTo>
                    <a:pt x="5337" y="616"/>
                    <a:pt x="5071" y="350"/>
                    <a:pt x="4737" y="183"/>
                  </a:cubicBezTo>
                  <a:cubicBezTo>
                    <a:pt x="4490" y="59"/>
                    <a:pt x="4228" y="1"/>
                    <a:pt x="3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512;p33">
              <a:extLst>
                <a:ext uri="{FF2B5EF4-FFF2-40B4-BE49-F238E27FC236}">
                  <a16:creationId xmlns:a16="http://schemas.microsoft.com/office/drawing/2014/main" xmlns="" id="{D3506750-A87E-48B4-9C32-94D804D007E3}"/>
                </a:ext>
              </a:extLst>
            </p:cNvPr>
            <p:cNvSpPr/>
            <p:nvPr/>
          </p:nvSpPr>
          <p:spPr>
            <a:xfrm>
              <a:off x="3660275" y="3513800"/>
              <a:ext cx="351950" cy="350825"/>
            </a:xfrm>
            <a:custGeom>
              <a:avLst/>
              <a:gdLst/>
              <a:ahLst/>
              <a:cxnLst/>
              <a:rect l="l" t="t" r="r" b="b"/>
              <a:pathLst>
                <a:path w="14078" h="14033" extrusionOk="0">
                  <a:moveTo>
                    <a:pt x="13844" y="0"/>
                  </a:moveTo>
                  <a:cubicBezTo>
                    <a:pt x="13811" y="67"/>
                    <a:pt x="13811" y="167"/>
                    <a:pt x="13811" y="234"/>
                  </a:cubicBezTo>
                  <a:lnTo>
                    <a:pt x="13811" y="1034"/>
                  </a:lnTo>
                  <a:cubicBezTo>
                    <a:pt x="13811" y="1735"/>
                    <a:pt x="13844" y="2669"/>
                    <a:pt x="13844" y="3870"/>
                  </a:cubicBezTo>
                  <a:cubicBezTo>
                    <a:pt x="13877" y="5070"/>
                    <a:pt x="13877" y="6505"/>
                    <a:pt x="13844" y="8106"/>
                  </a:cubicBezTo>
                  <a:cubicBezTo>
                    <a:pt x="13844" y="8907"/>
                    <a:pt x="13811" y="9740"/>
                    <a:pt x="13811" y="10608"/>
                  </a:cubicBezTo>
                  <a:cubicBezTo>
                    <a:pt x="13811" y="11041"/>
                    <a:pt x="13777" y="11475"/>
                    <a:pt x="13711" y="11875"/>
                  </a:cubicBezTo>
                  <a:cubicBezTo>
                    <a:pt x="13644" y="12309"/>
                    <a:pt x="13410" y="12709"/>
                    <a:pt x="13077" y="12976"/>
                  </a:cubicBezTo>
                  <a:cubicBezTo>
                    <a:pt x="12710" y="13210"/>
                    <a:pt x="12310" y="13343"/>
                    <a:pt x="11876" y="13376"/>
                  </a:cubicBezTo>
                  <a:cubicBezTo>
                    <a:pt x="11442" y="13443"/>
                    <a:pt x="10975" y="13510"/>
                    <a:pt x="10575" y="13543"/>
                  </a:cubicBezTo>
                  <a:cubicBezTo>
                    <a:pt x="9708" y="13643"/>
                    <a:pt x="8874" y="13710"/>
                    <a:pt x="8073" y="13743"/>
                  </a:cubicBezTo>
                  <a:cubicBezTo>
                    <a:pt x="6897" y="13818"/>
                    <a:pt x="5797" y="13856"/>
                    <a:pt x="4813" y="13856"/>
                  </a:cubicBezTo>
                  <a:cubicBezTo>
                    <a:pt x="4485" y="13856"/>
                    <a:pt x="4171" y="13852"/>
                    <a:pt x="3870" y="13843"/>
                  </a:cubicBezTo>
                  <a:cubicBezTo>
                    <a:pt x="2669" y="13843"/>
                    <a:pt x="1702" y="13777"/>
                    <a:pt x="1035" y="13743"/>
                  </a:cubicBezTo>
                  <a:lnTo>
                    <a:pt x="268" y="13677"/>
                  </a:lnTo>
                  <a:lnTo>
                    <a:pt x="1" y="13677"/>
                  </a:lnTo>
                  <a:cubicBezTo>
                    <a:pt x="68" y="13710"/>
                    <a:pt x="168" y="13743"/>
                    <a:pt x="268" y="13743"/>
                  </a:cubicBezTo>
                  <a:cubicBezTo>
                    <a:pt x="435" y="13777"/>
                    <a:pt x="701" y="13810"/>
                    <a:pt x="1035" y="13810"/>
                  </a:cubicBezTo>
                  <a:cubicBezTo>
                    <a:pt x="1702" y="13877"/>
                    <a:pt x="2669" y="13977"/>
                    <a:pt x="3870" y="14010"/>
                  </a:cubicBezTo>
                  <a:cubicBezTo>
                    <a:pt x="4368" y="14024"/>
                    <a:pt x="4905" y="14032"/>
                    <a:pt x="5478" y="14032"/>
                  </a:cubicBezTo>
                  <a:cubicBezTo>
                    <a:pt x="6288" y="14032"/>
                    <a:pt x="7169" y="14016"/>
                    <a:pt x="8107" y="13977"/>
                  </a:cubicBezTo>
                  <a:cubicBezTo>
                    <a:pt x="8907" y="13910"/>
                    <a:pt x="9741" y="13843"/>
                    <a:pt x="10608" y="13777"/>
                  </a:cubicBezTo>
                  <a:cubicBezTo>
                    <a:pt x="11042" y="13710"/>
                    <a:pt x="11476" y="13677"/>
                    <a:pt x="11909" y="13610"/>
                  </a:cubicBezTo>
                  <a:cubicBezTo>
                    <a:pt x="12376" y="13577"/>
                    <a:pt x="12843" y="13410"/>
                    <a:pt x="13210" y="13143"/>
                  </a:cubicBezTo>
                  <a:cubicBezTo>
                    <a:pt x="13611" y="12843"/>
                    <a:pt x="13844" y="12409"/>
                    <a:pt x="13911" y="11942"/>
                  </a:cubicBezTo>
                  <a:cubicBezTo>
                    <a:pt x="14011" y="11475"/>
                    <a:pt x="14044" y="11041"/>
                    <a:pt x="14011" y="10608"/>
                  </a:cubicBezTo>
                  <a:cubicBezTo>
                    <a:pt x="14078" y="9707"/>
                    <a:pt x="14078" y="8873"/>
                    <a:pt x="14078" y="8106"/>
                  </a:cubicBezTo>
                  <a:cubicBezTo>
                    <a:pt x="14078" y="6505"/>
                    <a:pt x="14044" y="5070"/>
                    <a:pt x="14044" y="3870"/>
                  </a:cubicBezTo>
                  <a:cubicBezTo>
                    <a:pt x="14011" y="2669"/>
                    <a:pt x="13978" y="1701"/>
                    <a:pt x="13944" y="1034"/>
                  </a:cubicBezTo>
                  <a:cubicBezTo>
                    <a:pt x="13911" y="701"/>
                    <a:pt x="13877" y="467"/>
                    <a:pt x="13877" y="234"/>
                  </a:cubicBezTo>
                  <a:cubicBezTo>
                    <a:pt x="13877" y="167"/>
                    <a:pt x="13877" y="67"/>
                    <a:pt x="138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513;p33">
              <a:extLst>
                <a:ext uri="{FF2B5EF4-FFF2-40B4-BE49-F238E27FC236}">
                  <a16:creationId xmlns:a16="http://schemas.microsoft.com/office/drawing/2014/main" xmlns="" id="{65736CA3-C8A9-40CA-ACC2-8ECE63B48AB0}"/>
                </a:ext>
              </a:extLst>
            </p:cNvPr>
            <p:cNvSpPr/>
            <p:nvPr/>
          </p:nvSpPr>
          <p:spPr>
            <a:xfrm>
              <a:off x="3635275" y="3794825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469" y="1"/>
                  </a:moveTo>
                  <a:lnTo>
                    <a:pt x="3469" y="1"/>
                  </a:lnTo>
                  <a:cubicBezTo>
                    <a:pt x="3136" y="234"/>
                    <a:pt x="2802" y="468"/>
                    <a:pt x="2502" y="734"/>
                  </a:cubicBezTo>
                  <a:cubicBezTo>
                    <a:pt x="1968" y="1235"/>
                    <a:pt x="1168" y="1902"/>
                    <a:pt x="334" y="2636"/>
                  </a:cubicBezTo>
                  <a:lnTo>
                    <a:pt x="134" y="2836"/>
                  </a:lnTo>
                  <a:lnTo>
                    <a:pt x="0" y="2936"/>
                  </a:lnTo>
                  <a:lnTo>
                    <a:pt x="134" y="3003"/>
                  </a:lnTo>
                  <a:cubicBezTo>
                    <a:pt x="968" y="3370"/>
                    <a:pt x="1735" y="3803"/>
                    <a:pt x="2502" y="4270"/>
                  </a:cubicBezTo>
                  <a:cubicBezTo>
                    <a:pt x="2802" y="4470"/>
                    <a:pt x="3136" y="4637"/>
                    <a:pt x="3469" y="4804"/>
                  </a:cubicBezTo>
                  <a:cubicBezTo>
                    <a:pt x="3202" y="4537"/>
                    <a:pt x="2902" y="4304"/>
                    <a:pt x="2602" y="4103"/>
                  </a:cubicBezTo>
                  <a:cubicBezTo>
                    <a:pt x="1881" y="3633"/>
                    <a:pt x="1160" y="3222"/>
                    <a:pt x="384" y="2869"/>
                  </a:cubicBezTo>
                  <a:lnTo>
                    <a:pt x="384" y="2869"/>
                  </a:lnTo>
                  <a:lnTo>
                    <a:pt x="501" y="2769"/>
                  </a:lnTo>
                  <a:cubicBezTo>
                    <a:pt x="1334" y="2035"/>
                    <a:pt x="2102" y="1335"/>
                    <a:pt x="2635" y="834"/>
                  </a:cubicBezTo>
                  <a:cubicBezTo>
                    <a:pt x="2936" y="601"/>
                    <a:pt x="3202" y="301"/>
                    <a:pt x="34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514;p33">
              <a:extLst>
                <a:ext uri="{FF2B5EF4-FFF2-40B4-BE49-F238E27FC236}">
                  <a16:creationId xmlns:a16="http://schemas.microsoft.com/office/drawing/2014/main" xmlns="" id="{826E5FC1-8615-4E13-B989-170159451EB7}"/>
                </a:ext>
              </a:extLst>
            </p:cNvPr>
            <p:cNvSpPr/>
            <p:nvPr/>
          </p:nvSpPr>
          <p:spPr>
            <a:xfrm>
              <a:off x="3384250" y="1560725"/>
              <a:ext cx="251875" cy="228625"/>
            </a:xfrm>
            <a:custGeom>
              <a:avLst/>
              <a:gdLst/>
              <a:ahLst/>
              <a:cxnLst/>
              <a:rect l="l" t="t" r="r" b="b"/>
              <a:pathLst>
                <a:path w="10075" h="9145" extrusionOk="0">
                  <a:moveTo>
                    <a:pt x="4070" y="1"/>
                  </a:moveTo>
                  <a:cubicBezTo>
                    <a:pt x="3603" y="1"/>
                    <a:pt x="3136" y="67"/>
                    <a:pt x="2703" y="234"/>
                  </a:cubicBezTo>
                  <a:cubicBezTo>
                    <a:pt x="2136" y="434"/>
                    <a:pt x="1602" y="768"/>
                    <a:pt x="1168" y="1235"/>
                  </a:cubicBezTo>
                  <a:cubicBezTo>
                    <a:pt x="668" y="1768"/>
                    <a:pt x="301" y="2436"/>
                    <a:pt x="167" y="3169"/>
                  </a:cubicBezTo>
                  <a:cubicBezTo>
                    <a:pt x="1" y="4003"/>
                    <a:pt x="101" y="4871"/>
                    <a:pt x="368" y="5671"/>
                  </a:cubicBezTo>
                  <a:cubicBezTo>
                    <a:pt x="701" y="6572"/>
                    <a:pt x="1235" y="7372"/>
                    <a:pt x="1969" y="7940"/>
                  </a:cubicBezTo>
                  <a:cubicBezTo>
                    <a:pt x="2769" y="8573"/>
                    <a:pt x="3737" y="8974"/>
                    <a:pt x="4737" y="9107"/>
                  </a:cubicBezTo>
                  <a:cubicBezTo>
                    <a:pt x="4930" y="9132"/>
                    <a:pt x="5122" y="9144"/>
                    <a:pt x="5312" y="9144"/>
                  </a:cubicBezTo>
                  <a:cubicBezTo>
                    <a:pt x="6141" y="9144"/>
                    <a:pt x="6940" y="8914"/>
                    <a:pt x="7673" y="8507"/>
                  </a:cubicBezTo>
                  <a:cubicBezTo>
                    <a:pt x="8874" y="7806"/>
                    <a:pt x="9708" y="6605"/>
                    <a:pt x="9974" y="5238"/>
                  </a:cubicBezTo>
                  <a:cubicBezTo>
                    <a:pt x="10041" y="4804"/>
                    <a:pt x="10075" y="4404"/>
                    <a:pt x="10041" y="3970"/>
                  </a:cubicBezTo>
                  <a:cubicBezTo>
                    <a:pt x="9941" y="3236"/>
                    <a:pt x="9641" y="2536"/>
                    <a:pt x="9207" y="1935"/>
                  </a:cubicBezTo>
                  <a:cubicBezTo>
                    <a:pt x="8540" y="1101"/>
                    <a:pt x="7573" y="501"/>
                    <a:pt x="6505" y="301"/>
                  </a:cubicBezTo>
                  <a:cubicBezTo>
                    <a:pt x="6322" y="267"/>
                    <a:pt x="6130" y="251"/>
                    <a:pt x="5938" y="251"/>
                  </a:cubicBezTo>
                  <a:cubicBezTo>
                    <a:pt x="5746" y="251"/>
                    <a:pt x="5555" y="267"/>
                    <a:pt x="5371" y="301"/>
                  </a:cubicBezTo>
                  <a:cubicBezTo>
                    <a:pt x="5738" y="301"/>
                    <a:pt x="6138" y="367"/>
                    <a:pt x="6505" y="434"/>
                  </a:cubicBezTo>
                  <a:cubicBezTo>
                    <a:pt x="7539" y="634"/>
                    <a:pt x="8440" y="1235"/>
                    <a:pt x="9074" y="2069"/>
                  </a:cubicBezTo>
                  <a:cubicBezTo>
                    <a:pt x="9507" y="2636"/>
                    <a:pt x="9808" y="3303"/>
                    <a:pt x="9874" y="4037"/>
                  </a:cubicBezTo>
                  <a:cubicBezTo>
                    <a:pt x="9908" y="4437"/>
                    <a:pt x="9908" y="4837"/>
                    <a:pt x="9808" y="5204"/>
                  </a:cubicBezTo>
                  <a:cubicBezTo>
                    <a:pt x="9741" y="5638"/>
                    <a:pt x="9608" y="6038"/>
                    <a:pt x="9407" y="6405"/>
                  </a:cubicBezTo>
                  <a:cubicBezTo>
                    <a:pt x="9007" y="7206"/>
                    <a:pt x="8373" y="7906"/>
                    <a:pt x="7573" y="8340"/>
                  </a:cubicBezTo>
                  <a:cubicBezTo>
                    <a:pt x="6892" y="8748"/>
                    <a:pt x="6099" y="8935"/>
                    <a:pt x="5305" y="8935"/>
                  </a:cubicBezTo>
                  <a:cubicBezTo>
                    <a:pt x="5127" y="8935"/>
                    <a:pt x="4948" y="8925"/>
                    <a:pt x="4771" y="8907"/>
                  </a:cubicBezTo>
                  <a:cubicBezTo>
                    <a:pt x="3803" y="8807"/>
                    <a:pt x="2869" y="8407"/>
                    <a:pt x="2102" y="7806"/>
                  </a:cubicBezTo>
                  <a:cubicBezTo>
                    <a:pt x="1402" y="7239"/>
                    <a:pt x="868" y="6472"/>
                    <a:pt x="568" y="5638"/>
                  </a:cubicBezTo>
                  <a:cubicBezTo>
                    <a:pt x="268" y="4871"/>
                    <a:pt x="201" y="4037"/>
                    <a:pt x="334" y="3203"/>
                  </a:cubicBezTo>
                  <a:cubicBezTo>
                    <a:pt x="468" y="2502"/>
                    <a:pt x="801" y="1835"/>
                    <a:pt x="1302" y="1335"/>
                  </a:cubicBezTo>
                  <a:cubicBezTo>
                    <a:pt x="1702" y="901"/>
                    <a:pt x="2202" y="568"/>
                    <a:pt x="2736" y="334"/>
                  </a:cubicBezTo>
                  <a:cubicBezTo>
                    <a:pt x="3170" y="167"/>
                    <a:pt x="3603" y="101"/>
                    <a:pt x="4037" y="101"/>
                  </a:cubicBezTo>
                  <a:cubicBezTo>
                    <a:pt x="4437" y="101"/>
                    <a:pt x="4804" y="134"/>
                    <a:pt x="5171" y="267"/>
                  </a:cubicBezTo>
                  <a:cubicBezTo>
                    <a:pt x="5104" y="201"/>
                    <a:pt x="5004" y="167"/>
                    <a:pt x="4904" y="134"/>
                  </a:cubicBezTo>
                  <a:cubicBezTo>
                    <a:pt x="4637" y="67"/>
                    <a:pt x="4337" y="1"/>
                    <a:pt x="4070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515;p33">
              <a:extLst>
                <a:ext uri="{FF2B5EF4-FFF2-40B4-BE49-F238E27FC236}">
                  <a16:creationId xmlns:a16="http://schemas.microsoft.com/office/drawing/2014/main" xmlns="" id="{0E7622BD-477B-42FB-8C2C-78136B7761FC}"/>
                </a:ext>
              </a:extLst>
            </p:cNvPr>
            <p:cNvSpPr/>
            <p:nvPr/>
          </p:nvSpPr>
          <p:spPr>
            <a:xfrm>
              <a:off x="3581900" y="1430625"/>
              <a:ext cx="205175" cy="157225"/>
            </a:xfrm>
            <a:custGeom>
              <a:avLst/>
              <a:gdLst/>
              <a:ahLst/>
              <a:cxnLst/>
              <a:rect l="l" t="t" r="r" b="b"/>
              <a:pathLst>
                <a:path w="8207" h="6289" extrusionOk="0">
                  <a:moveTo>
                    <a:pt x="8206" y="1"/>
                  </a:moveTo>
                  <a:cubicBezTo>
                    <a:pt x="8173" y="1"/>
                    <a:pt x="8073" y="635"/>
                    <a:pt x="7672" y="1569"/>
                  </a:cubicBezTo>
                  <a:cubicBezTo>
                    <a:pt x="6605" y="4037"/>
                    <a:pt x="4303" y="5772"/>
                    <a:pt x="1635" y="6105"/>
                  </a:cubicBezTo>
                  <a:cubicBezTo>
                    <a:pt x="1201" y="6163"/>
                    <a:pt x="837" y="6177"/>
                    <a:pt x="563" y="6177"/>
                  </a:cubicBezTo>
                  <a:cubicBezTo>
                    <a:pt x="306" y="6177"/>
                    <a:pt x="128" y="6165"/>
                    <a:pt x="48" y="6165"/>
                  </a:cubicBezTo>
                  <a:cubicBezTo>
                    <a:pt x="17" y="6165"/>
                    <a:pt x="0" y="6167"/>
                    <a:pt x="0" y="6172"/>
                  </a:cubicBezTo>
                  <a:cubicBezTo>
                    <a:pt x="134" y="6205"/>
                    <a:pt x="267" y="6239"/>
                    <a:pt x="434" y="6239"/>
                  </a:cubicBezTo>
                  <a:cubicBezTo>
                    <a:pt x="634" y="6272"/>
                    <a:pt x="834" y="6289"/>
                    <a:pt x="1034" y="6289"/>
                  </a:cubicBezTo>
                  <a:cubicBezTo>
                    <a:pt x="1235" y="6289"/>
                    <a:pt x="1435" y="6272"/>
                    <a:pt x="1635" y="6239"/>
                  </a:cubicBezTo>
                  <a:cubicBezTo>
                    <a:pt x="4403" y="6005"/>
                    <a:pt x="6805" y="4204"/>
                    <a:pt x="7806" y="1602"/>
                  </a:cubicBezTo>
                  <a:cubicBezTo>
                    <a:pt x="7973" y="1235"/>
                    <a:pt x="8073" y="835"/>
                    <a:pt x="8173" y="434"/>
                  </a:cubicBezTo>
                  <a:cubicBezTo>
                    <a:pt x="8206" y="301"/>
                    <a:pt x="8206" y="134"/>
                    <a:pt x="8206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516;p33">
              <a:extLst>
                <a:ext uri="{FF2B5EF4-FFF2-40B4-BE49-F238E27FC236}">
                  <a16:creationId xmlns:a16="http://schemas.microsoft.com/office/drawing/2014/main" xmlns="" id="{948835FE-F1D7-4300-968E-51C8A694A449}"/>
                </a:ext>
              </a:extLst>
            </p:cNvPr>
            <p:cNvSpPr/>
            <p:nvPr/>
          </p:nvSpPr>
          <p:spPr>
            <a:xfrm>
              <a:off x="3762025" y="1415625"/>
              <a:ext cx="45050" cy="32550"/>
            </a:xfrm>
            <a:custGeom>
              <a:avLst/>
              <a:gdLst/>
              <a:ahLst/>
              <a:cxnLst/>
              <a:rect l="l" t="t" r="r" b="b"/>
              <a:pathLst>
                <a:path w="1802" h="1302" extrusionOk="0">
                  <a:moveTo>
                    <a:pt x="1068" y="0"/>
                  </a:moveTo>
                  <a:lnTo>
                    <a:pt x="968" y="100"/>
                  </a:lnTo>
                  <a:lnTo>
                    <a:pt x="901" y="134"/>
                  </a:lnTo>
                  <a:cubicBezTo>
                    <a:pt x="568" y="467"/>
                    <a:pt x="234" y="834"/>
                    <a:pt x="0" y="1235"/>
                  </a:cubicBezTo>
                  <a:cubicBezTo>
                    <a:pt x="383" y="979"/>
                    <a:pt x="736" y="694"/>
                    <a:pt x="1028" y="348"/>
                  </a:cubicBezTo>
                  <a:lnTo>
                    <a:pt x="1028" y="348"/>
                  </a:lnTo>
                  <a:cubicBezTo>
                    <a:pt x="1226" y="704"/>
                    <a:pt x="1500" y="1030"/>
                    <a:pt x="1802" y="1301"/>
                  </a:cubicBezTo>
                  <a:cubicBezTo>
                    <a:pt x="1635" y="868"/>
                    <a:pt x="1401" y="467"/>
                    <a:pt x="1135" y="100"/>
                  </a:cubicBezTo>
                  <a:lnTo>
                    <a:pt x="1068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517;p33">
              <a:extLst>
                <a:ext uri="{FF2B5EF4-FFF2-40B4-BE49-F238E27FC236}">
                  <a16:creationId xmlns:a16="http://schemas.microsoft.com/office/drawing/2014/main" xmlns="" id="{5AD74D36-0350-4F40-BA54-C538B558BA7D}"/>
                </a:ext>
              </a:extLst>
            </p:cNvPr>
            <p:cNvSpPr/>
            <p:nvPr/>
          </p:nvSpPr>
          <p:spPr>
            <a:xfrm>
              <a:off x="3907125" y="1570725"/>
              <a:ext cx="171825" cy="171000"/>
            </a:xfrm>
            <a:custGeom>
              <a:avLst/>
              <a:gdLst/>
              <a:ahLst/>
              <a:cxnLst/>
              <a:rect l="l" t="t" r="r" b="b"/>
              <a:pathLst>
                <a:path w="6873" h="6840" extrusionOk="0">
                  <a:moveTo>
                    <a:pt x="1" y="1"/>
                  </a:moveTo>
                  <a:lnTo>
                    <a:pt x="1" y="6839"/>
                  </a:lnTo>
                  <a:lnTo>
                    <a:pt x="6872" y="6839"/>
                  </a:lnTo>
                  <a:lnTo>
                    <a:pt x="6872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518;p33">
              <a:extLst>
                <a:ext uri="{FF2B5EF4-FFF2-40B4-BE49-F238E27FC236}">
                  <a16:creationId xmlns:a16="http://schemas.microsoft.com/office/drawing/2014/main" xmlns="" id="{21B4D830-11B4-438D-9F54-E8253B91428D}"/>
                </a:ext>
              </a:extLst>
            </p:cNvPr>
            <p:cNvSpPr/>
            <p:nvPr/>
          </p:nvSpPr>
          <p:spPr>
            <a:xfrm>
              <a:off x="3899625" y="1373925"/>
              <a:ext cx="192650" cy="192675"/>
            </a:xfrm>
            <a:custGeom>
              <a:avLst/>
              <a:gdLst/>
              <a:ahLst/>
              <a:cxnLst/>
              <a:rect l="l" t="t" r="r" b="b"/>
              <a:pathLst>
                <a:path w="7706" h="7707" extrusionOk="0">
                  <a:moveTo>
                    <a:pt x="6805" y="1"/>
                  </a:moveTo>
                  <a:lnTo>
                    <a:pt x="0" y="901"/>
                  </a:lnTo>
                  <a:lnTo>
                    <a:pt x="901" y="7706"/>
                  </a:lnTo>
                  <a:lnTo>
                    <a:pt x="7706" y="6805"/>
                  </a:lnTo>
                  <a:lnTo>
                    <a:pt x="6805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519;p33">
              <a:extLst>
                <a:ext uri="{FF2B5EF4-FFF2-40B4-BE49-F238E27FC236}">
                  <a16:creationId xmlns:a16="http://schemas.microsoft.com/office/drawing/2014/main" xmlns="" id="{166ACC2F-E2F4-45CB-BD18-070245EA1121}"/>
                </a:ext>
              </a:extLst>
            </p:cNvPr>
            <p:cNvSpPr/>
            <p:nvPr/>
          </p:nvSpPr>
          <p:spPr>
            <a:xfrm>
              <a:off x="3872925" y="1190450"/>
              <a:ext cx="192675" cy="191850"/>
            </a:xfrm>
            <a:custGeom>
              <a:avLst/>
              <a:gdLst/>
              <a:ahLst/>
              <a:cxnLst/>
              <a:rect l="l" t="t" r="r" b="b"/>
              <a:pathLst>
                <a:path w="7707" h="7674" extrusionOk="0">
                  <a:moveTo>
                    <a:pt x="6806" y="1"/>
                  </a:moveTo>
                  <a:lnTo>
                    <a:pt x="1" y="902"/>
                  </a:lnTo>
                  <a:lnTo>
                    <a:pt x="902" y="7673"/>
                  </a:lnTo>
                  <a:lnTo>
                    <a:pt x="7706" y="6772"/>
                  </a:lnTo>
                  <a:lnTo>
                    <a:pt x="680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520;p33">
              <a:extLst>
                <a:ext uri="{FF2B5EF4-FFF2-40B4-BE49-F238E27FC236}">
                  <a16:creationId xmlns:a16="http://schemas.microsoft.com/office/drawing/2014/main" xmlns="" id="{4650DEA8-65A3-4355-B716-F64ABF8A15CC}"/>
                </a:ext>
              </a:extLst>
            </p:cNvPr>
            <p:cNvSpPr/>
            <p:nvPr/>
          </p:nvSpPr>
          <p:spPr>
            <a:xfrm>
              <a:off x="3614425" y="1189625"/>
              <a:ext cx="193500" cy="193500"/>
            </a:xfrm>
            <a:custGeom>
              <a:avLst/>
              <a:gdLst/>
              <a:ahLst/>
              <a:cxnLst/>
              <a:rect l="l" t="t" r="r" b="b"/>
              <a:pathLst>
                <a:path w="7740" h="7740" extrusionOk="0">
                  <a:moveTo>
                    <a:pt x="968" y="1"/>
                  </a:moveTo>
                  <a:lnTo>
                    <a:pt x="0" y="6772"/>
                  </a:lnTo>
                  <a:lnTo>
                    <a:pt x="6805" y="7739"/>
                  </a:lnTo>
                  <a:lnTo>
                    <a:pt x="7739" y="96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521;p33">
              <a:extLst>
                <a:ext uri="{FF2B5EF4-FFF2-40B4-BE49-F238E27FC236}">
                  <a16:creationId xmlns:a16="http://schemas.microsoft.com/office/drawing/2014/main" xmlns="" id="{31E1A36F-4DFC-4A5D-9422-E0B823250D68}"/>
                </a:ext>
              </a:extLst>
            </p:cNvPr>
            <p:cNvSpPr/>
            <p:nvPr/>
          </p:nvSpPr>
          <p:spPr>
            <a:xfrm>
              <a:off x="3795375" y="1301350"/>
              <a:ext cx="88425" cy="6750"/>
            </a:xfrm>
            <a:custGeom>
              <a:avLst/>
              <a:gdLst/>
              <a:ahLst/>
              <a:cxnLst/>
              <a:rect l="l" t="t" r="r" b="b"/>
              <a:pathLst>
                <a:path w="3537" h="270" extrusionOk="0">
                  <a:moveTo>
                    <a:pt x="2397" y="0"/>
                  </a:moveTo>
                  <a:cubicBezTo>
                    <a:pt x="2190" y="0"/>
                    <a:pt x="1981" y="11"/>
                    <a:pt x="1769" y="35"/>
                  </a:cubicBezTo>
                  <a:cubicBezTo>
                    <a:pt x="1662" y="29"/>
                    <a:pt x="1556" y="26"/>
                    <a:pt x="1450" y="26"/>
                  </a:cubicBezTo>
                  <a:cubicBezTo>
                    <a:pt x="957" y="26"/>
                    <a:pt x="467" y="86"/>
                    <a:pt x="1" y="168"/>
                  </a:cubicBezTo>
                  <a:cubicBezTo>
                    <a:pt x="367" y="233"/>
                    <a:pt x="747" y="270"/>
                    <a:pt x="1132" y="270"/>
                  </a:cubicBezTo>
                  <a:cubicBezTo>
                    <a:pt x="1343" y="270"/>
                    <a:pt x="1556" y="259"/>
                    <a:pt x="1769" y="235"/>
                  </a:cubicBezTo>
                  <a:cubicBezTo>
                    <a:pt x="1875" y="241"/>
                    <a:pt x="1981" y="244"/>
                    <a:pt x="2088" y="244"/>
                  </a:cubicBezTo>
                  <a:cubicBezTo>
                    <a:pt x="2581" y="244"/>
                    <a:pt x="3070" y="184"/>
                    <a:pt x="3537" y="102"/>
                  </a:cubicBezTo>
                  <a:cubicBezTo>
                    <a:pt x="3149" y="37"/>
                    <a:pt x="2775" y="0"/>
                    <a:pt x="2397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22;p33">
              <a:extLst>
                <a:ext uri="{FF2B5EF4-FFF2-40B4-BE49-F238E27FC236}">
                  <a16:creationId xmlns:a16="http://schemas.microsoft.com/office/drawing/2014/main" xmlns="" id="{27525D0E-C2A2-4999-8F0D-1F47F29DD7B6}"/>
                </a:ext>
              </a:extLst>
            </p:cNvPr>
            <p:cNvSpPr/>
            <p:nvPr/>
          </p:nvSpPr>
          <p:spPr>
            <a:xfrm>
              <a:off x="2531975" y="1572050"/>
              <a:ext cx="247700" cy="225550"/>
            </a:xfrm>
            <a:custGeom>
              <a:avLst/>
              <a:gdLst/>
              <a:ahLst/>
              <a:cxnLst/>
              <a:rect l="l" t="t" r="r" b="b"/>
              <a:pathLst>
                <a:path w="9908" h="9022" extrusionOk="0">
                  <a:moveTo>
                    <a:pt x="6906" y="715"/>
                  </a:moveTo>
                  <a:cubicBezTo>
                    <a:pt x="6930" y="727"/>
                    <a:pt x="6959" y="739"/>
                    <a:pt x="6990" y="750"/>
                  </a:cubicBezTo>
                  <a:lnTo>
                    <a:pt x="6990" y="750"/>
                  </a:lnTo>
                  <a:cubicBezTo>
                    <a:pt x="6962" y="738"/>
                    <a:pt x="6934" y="726"/>
                    <a:pt x="6906" y="715"/>
                  </a:cubicBezTo>
                  <a:close/>
                  <a:moveTo>
                    <a:pt x="5205" y="1"/>
                  </a:moveTo>
                  <a:cubicBezTo>
                    <a:pt x="5127" y="1"/>
                    <a:pt x="5049" y="5"/>
                    <a:pt x="4971" y="15"/>
                  </a:cubicBezTo>
                  <a:cubicBezTo>
                    <a:pt x="3970" y="15"/>
                    <a:pt x="3003" y="315"/>
                    <a:pt x="2169" y="848"/>
                  </a:cubicBezTo>
                  <a:cubicBezTo>
                    <a:pt x="1568" y="1215"/>
                    <a:pt x="1068" y="1716"/>
                    <a:pt x="701" y="2316"/>
                  </a:cubicBezTo>
                  <a:cubicBezTo>
                    <a:pt x="268" y="2983"/>
                    <a:pt x="34" y="3784"/>
                    <a:pt x="34" y="4584"/>
                  </a:cubicBezTo>
                  <a:cubicBezTo>
                    <a:pt x="1" y="5452"/>
                    <a:pt x="234" y="6319"/>
                    <a:pt x="701" y="7086"/>
                  </a:cubicBezTo>
                  <a:cubicBezTo>
                    <a:pt x="1202" y="7920"/>
                    <a:pt x="1969" y="8521"/>
                    <a:pt x="2903" y="8787"/>
                  </a:cubicBezTo>
                  <a:cubicBezTo>
                    <a:pt x="3381" y="8947"/>
                    <a:pt x="3879" y="9022"/>
                    <a:pt x="4375" y="9022"/>
                  </a:cubicBezTo>
                  <a:cubicBezTo>
                    <a:pt x="4813" y="9022"/>
                    <a:pt x="5249" y="8964"/>
                    <a:pt x="5671" y="8854"/>
                  </a:cubicBezTo>
                  <a:cubicBezTo>
                    <a:pt x="6539" y="8654"/>
                    <a:pt x="7339" y="8220"/>
                    <a:pt x="7973" y="7620"/>
                  </a:cubicBezTo>
                  <a:cubicBezTo>
                    <a:pt x="8573" y="7086"/>
                    <a:pt x="9007" y="6419"/>
                    <a:pt x="9307" y="5652"/>
                  </a:cubicBezTo>
                  <a:cubicBezTo>
                    <a:pt x="9908" y="4017"/>
                    <a:pt x="9307" y="2149"/>
                    <a:pt x="7873" y="1149"/>
                  </a:cubicBezTo>
                  <a:cubicBezTo>
                    <a:pt x="7673" y="1015"/>
                    <a:pt x="7439" y="882"/>
                    <a:pt x="7172" y="782"/>
                  </a:cubicBezTo>
                  <a:cubicBezTo>
                    <a:pt x="7109" y="782"/>
                    <a:pt x="7045" y="768"/>
                    <a:pt x="6990" y="750"/>
                  </a:cubicBezTo>
                  <a:lnTo>
                    <a:pt x="6990" y="750"/>
                  </a:lnTo>
                  <a:cubicBezTo>
                    <a:pt x="7290" y="877"/>
                    <a:pt x="7565" y="1035"/>
                    <a:pt x="7840" y="1249"/>
                  </a:cubicBezTo>
                  <a:cubicBezTo>
                    <a:pt x="8607" y="1816"/>
                    <a:pt x="9141" y="2683"/>
                    <a:pt x="9307" y="3650"/>
                  </a:cubicBezTo>
                  <a:cubicBezTo>
                    <a:pt x="9441" y="4318"/>
                    <a:pt x="9374" y="4985"/>
                    <a:pt x="9141" y="5619"/>
                  </a:cubicBezTo>
                  <a:cubicBezTo>
                    <a:pt x="8840" y="6319"/>
                    <a:pt x="8407" y="6953"/>
                    <a:pt x="7840" y="7487"/>
                  </a:cubicBezTo>
                  <a:cubicBezTo>
                    <a:pt x="7206" y="8054"/>
                    <a:pt x="6439" y="8454"/>
                    <a:pt x="5638" y="8654"/>
                  </a:cubicBezTo>
                  <a:cubicBezTo>
                    <a:pt x="5233" y="8759"/>
                    <a:pt x="4827" y="8810"/>
                    <a:pt x="4422" y="8810"/>
                  </a:cubicBezTo>
                  <a:cubicBezTo>
                    <a:pt x="3927" y="8810"/>
                    <a:pt x="3431" y="8734"/>
                    <a:pt x="2936" y="8587"/>
                  </a:cubicBezTo>
                  <a:cubicBezTo>
                    <a:pt x="2102" y="8320"/>
                    <a:pt x="1335" y="7753"/>
                    <a:pt x="868" y="6986"/>
                  </a:cubicBezTo>
                  <a:cubicBezTo>
                    <a:pt x="434" y="6252"/>
                    <a:pt x="201" y="5418"/>
                    <a:pt x="234" y="4584"/>
                  </a:cubicBezTo>
                  <a:cubicBezTo>
                    <a:pt x="234" y="3817"/>
                    <a:pt x="468" y="3050"/>
                    <a:pt x="868" y="2416"/>
                  </a:cubicBezTo>
                  <a:cubicBezTo>
                    <a:pt x="1202" y="1849"/>
                    <a:pt x="1669" y="1349"/>
                    <a:pt x="2236" y="982"/>
                  </a:cubicBezTo>
                  <a:cubicBezTo>
                    <a:pt x="3036" y="448"/>
                    <a:pt x="4004" y="148"/>
                    <a:pt x="4971" y="81"/>
                  </a:cubicBezTo>
                  <a:cubicBezTo>
                    <a:pt x="5073" y="76"/>
                    <a:pt x="5169" y="74"/>
                    <a:pt x="5257" y="74"/>
                  </a:cubicBezTo>
                  <a:cubicBezTo>
                    <a:pt x="5683" y="74"/>
                    <a:pt x="5939" y="122"/>
                    <a:pt x="6015" y="122"/>
                  </a:cubicBezTo>
                  <a:cubicBezTo>
                    <a:pt x="6030" y="122"/>
                    <a:pt x="6038" y="119"/>
                    <a:pt x="6038" y="115"/>
                  </a:cubicBezTo>
                  <a:cubicBezTo>
                    <a:pt x="5972" y="81"/>
                    <a:pt x="5872" y="48"/>
                    <a:pt x="5771" y="48"/>
                  </a:cubicBezTo>
                  <a:cubicBezTo>
                    <a:pt x="5583" y="24"/>
                    <a:pt x="5394" y="1"/>
                    <a:pt x="5205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23;p33">
              <a:extLst>
                <a:ext uri="{FF2B5EF4-FFF2-40B4-BE49-F238E27FC236}">
                  <a16:creationId xmlns:a16="http://schemas.microsoft.com/office/drawing/2014/main" xmlns="" id="{1F76A0A4-3419-4143-8EEE-48D41A29AB23}"/>
                </a:ext>
              </a:extLst>
            </p:cNvPr>
            <p:cNvSpPr/>
            <p:nvPr/>
          </p:nvSpPr>
          <p:spPr>
            <a:xfrm>
              <a:off x="2762150" y="1329725"/>
              <a:ext cx="338600" cy="338600"/>
            </a:xfrm>
            <a:custGeom>
              <a:avLst/>
              <a:gdLst/>
              <a:ahLst/>
              <a:cxnLst/>
              <a:rect l="l" t="t" r="r" b="b"/>
              <a:pathLst>
                <a:path w="13544" h="13544" extrusionOk="0">
                  <a:moveTo>
                    <a:pt x="13477" y="1"/>
                  </a:moveTo>
                  <a:cubicBezTo>
                    <a:pt x="13477" y="267"/>
                    <a:pt x="13477" y="568"/>
                    <a:pt x="13477" y="835"/>
                  </a:cubicBezTo>
                  <a:cubicBezTo>
                    <a:pt x="13443" y="1602"/>
                    <a:pt x="13343" y="2369"/>
                    <a:pt x="13176" y="3103"/>
                  </a:cubicBezTo>
                  <a:cubicBezTo>
                    <a:pt x="12676" y="5571"/>
                    <a:pt x="11442" y="7873"/>
                    <a:pt x="9674" y="9674"/>
                  </a:cubicBezTo>
                  <a:cubicBezTo>
                    <a:pt x="7305" y="11976"/>
                    <a:pt x="4170" y="13343"/>
                    <a:pt x="834" y="13444"/>
                  </a:cubicBezTo>
                  <a:cubicBezTo>
                    <a:pt x="567" y="13460"/>
                    <a:pt x="359" y="13460"/>
                    <a:pt x="217" y="13460"/>
                  </a:cubicBezTo>
                  <a:cubicBezTo>
                    <a:pt x="75" y="13460"/>
                    <a:pt x="0" y="13460"/>
                    <a:pt x="0" y="13477"/>
                  </a:cubicBezTo>
                  <a:cubicBezTo>
                    <a:pt x="67" y="13477"/>
                    <a:pt x="167" y="13510"/>
                    <a:pt x="234" y="13510"/>
                  </a:cubicBezTo>
                  <a:cubicBezTo>
                    <a:pt x="434" y="13510"/>
                    <a:pt x="634" y="13544"/>
                    <a:pt x="868" y="13544"/>
                  </a:cubicBezTo>
                  <a:cubicBezTo>
                    <a:pt x="1635" y="13544"/>
                    <a:pt x="2402" y="13477"/>
                    <a:pt x="3169" y="13310"/>
                  </a:cubicBezTo>
                  <a:cubicBezTo>
                    <a:pt x="4270" y="13110"/>
                    <a:pt x="5371" y="12743"/>
                    <a:pt x="6405" y="12243"/>
                  </a:cubicBezTo>
                  <a:cubicBezTo>
                    <a:pt x="8973" y="11008"/>
                    <a:pt x="11008" y="8940"/>
                    <a:pt x="12242" y="6405"/>
                  </a:cubicBezTo>
                  <a:cubicBezTo>
                    <a:pt x="12743" y="5371"/>
                    <a:pt x="13110" y="4270"/>
                    <a:pt x="13343" y="3136"/>
                  </a:cubicBezTo>
                  <a:cubicBezTo>
                    <a:pt x="13477" y="2369"/>
                    <a:pt x="13543" y="1602"/>
                    <a:pt x="13543" y="835"/>
                  </a:cubicBezTo>
                  <a:cubicBezTo>
                    <a:pt x="13543" y="568"/>
                    <a:pt x="13510" y="368"/>
                    <a:pt x="13510" y="201"/>
                  </a:cubicBezTo>
                  <a:cubicBezTo>
                    <a:pt x="13510" y="134"/>
                    <a:pt x="13510" y="67"/>
                    <a:pt x="13477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24;p33">
              <a:extLst>
                <a:ext uri="{FF2B5EF4-FFF2-40B4-BE49-F238E27FC236}">
                  <a16:creationId xmlns:a16="http://schemas.microsoft.com/office/drawing/2014/main" xmlns="" id="{29F71794-CA76-4B9D-8C12-D6FAD608A9FD}"/>
                </a:ext>
              </a:extLst>
            </p:cNvPr>
            <p:cNvSpPr/>
            <p:nvPr/>
          </p:nvSpPr>
          <p:spPr>
            <a:xfrm>
              <a:off x="3065700" y="1310550"/>
              <a:ext cx="79250" cy="72575"/>
            </a:xfrm>
            <a:custGeom>
              <a:avLst/>
              <a:gdLst/>
              <a:ahLst/>
              <a:cxnLst/>
              <a:rect l="l" t="t" r="r" b="b"/>
              <a:pathLst>
                <a:path w="3170" h="2903" extrusionOk="0">
                  <a:moveTo>
                    <a:pt x="1535" y="0"/>
                  </a:moveTo>
                  <a:lnTo>
                    <a:pt x="1435" y="167"/>
                  </a:lnTo>
                  <a:lnTo>
                    <a:pt x="1368" y="301"/>
                  </a:lnTo>
                  <a:cubicBezTo>
                    <a:pt x="834" y="1135"/>
                    <a:pt x="367" y="2002"/>
                    <a:pt x="0" y="2902"/>
                  </a:cubicBezTo>
                  <a:cubicBezTo>
                    <a:pt x="567" y="2103"/>
                    <a:pt x="1100" y="1269"/>
                    <a:pt x="1534" y="403"/>
                  </a:cubicBezTo>
                  <a:lnTo>
                    <a:pt x="1534" y="403"/>
                  </a:lnTo>
                  <a:cubicBezTo>
                    <a:pt x="2038" y="1091"/>
                    <a:pt x="2574" y="1778"/>
                    <a:pt x="3169" y="2435"/>
                  </a:cubicBezTo>
                  <a:cubicBezTo>
                    <a:pt x="2702" y="1635"/>
                    <a:pt x="2202" y="868"/>
                    <a:pt x="1635" y="134"/>
                  </a:cubicBezTo>
                  <a:lnTo>
                    <a:pt x="1535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25;p33">
              <a:extLst>
                <a:ext uri="{FF2B5EF4-FFF2-40B4-BE49-F238E27FC236}">
                  <a16:creationId xmlns:a16="http://schemas.microsoft.com/office/drawing/2014/main" xmlns="" id="{37443C1F-19F1-42F3-BB97-7F314811BC45}"/>
                </a:ext>
              </a:extLst>
            </p:cNvPr>
            <p:cNvSpPr/>
            <p:nvPr/>
          </p:nvSpPr>
          <p:spPr>
            <a:xfrm>
              <a:off x="4483375" y="1766050"/>
              <a:ext cx="700525" cy="620100"/>
            </a:xfrm>
            <a:custGeom>
              <a:avLst/>
              <a:gdLst/>
              <a:ahLst/>
              <a:cxnLst/>
              <a:rect l="l" t="t" r="r" b="b"/>
              <a:pathLst>
                <a:path w="28021" h="24804" extrusionOk="0">
                  <a:moveTo>
                    <a:pt x="13994" y="1"/>
                  </a:moveTo>
                  <a:cubicBezTo>
                    <a:pt x="8982" y="1"/>
                    <a:pt x="4266" y="3063"/>
                    <a:pt x="2402" y="8033"/>
                  </a:cubicBezTo>
                  <a:cubicBezTo>
                    <a:pt x="0" y="14470"/>
                    <a:pt x="3236" y="21609"/>
                    <a:pt x="9641" y="24011"/>
                  </a:cubicBezTo>
                  <a:cubicBezTo>
                    <a:pt x="11082" y="24548"/>
                    <a:pt x="12558" y="24803"/>
                    <a:pt x="14008" y="24803"/>
                  </a:cubicBezTo>
                  <a:cubicBezTo>
                    <a:pt x="19037" y="24803"/>
                    <a:pt x="23755" y="21736"/>
                    <a:pt x="25619" y="16739"/>
                  </a:cubicBezTo>
                  <a:cubicBezTo>
                    <a:pt x="28020" y="10334"/>
                    <a:pt x="24785" y="3196"/>
                    <a:pt x="18347" y="794"/>
                  </a:cubicBezTo>
                  <a:cubicBezTo>
                    <a:pt x="16912" y="256"/>
                    <a:pt x="15441" y="1"/>
                    <a:pt x="13994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26;p33">
              <a:extLst>
                <a:ext uri="{FF2B5EF4-FFF2-40B4-BE49-F238E27FC236}">
                  <a16:creationId xmlns:a16="http://schemas.microsoft.com/office/drawing/2014/main" xmlns="" id="{2E3A8E4C-B520-4B17-B218-2E41E7B6F7C9}"/>
                </a:ext>
              </a:extLst>
            </p:cNvPr>
            <p:cNvSpPr/>
            <p:nvPr/>
          </p:nvSpPr>
          <p:spPr>
            <a:xfrm>
              <a:off x="4701850" y="2065800"/>
              <a:ext cx="226025" cy="156250"/>
            </a:xfrm>
            <a:custGeom>
              <a:avLst/>
              <a:gdLst/>
              <a:ahLst/>
              <a:cxnLst/>
              <a:rect l="l" t="t" r="r" b="b"/>
              <a:pathLst>
                <a:path w="9041" h="6250" extrusionOk="0">
                  <a:moveTo>
                    <a:pt x="4370" y="1"/>
                  </a:moveTo>
                  <a:cubicBezTo>
                    <a:pt x="2431" y="1"/>
                    <a:pt x="693" y="1338"/>
                    <a:pt x="234" y="3314"/>
                  </a:cubicBezTo>
                  <a:lnTo>
                    <a:pt x="1" y="4315"/>
                  </a:lnTo>
                  <a:lnTo>
                    <a:pt x="8274" y="6250"/>
                  </a:lnTo>
                  <a:lnTo>
                    <a:pt x="8507" y="5249"/>
                  </a:lnTo>
                  <a:cubicBezTo>
                    <a:pt x="9041" y="2947"/>
                    <a:pt x="7640" y="646"/>
                    <a:pt x="5338" y="112"/>
                  </a:cubicBezTo>
                  <a:cubicBezTo>
                    <a:pt x="5013" y="37"/>
                    <a:pt x="4689" y="1"/>
                    <a:pt x="4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27;p33">
              <a:extLst>
                <a:ext uri="{FF2B5EF4-FFF2-40B4-BE49-F238E27FC236}">
                  <a16:creationId xmlns:a16="http://schemas.microsoft.com/office/drawing/2014/main" xmlns="" id="{597EE1EB-FF3D-48E0-9951-A74C1C4D8F30}"/>
                </a:ext>
              </a:extLst>
            </p:cNvPr>
            <p:cNvSpPr/>
            <p:nvPr/>
          </p:nvSpPr>
          <p:spPr>
            <a:xfrm>
              <a:off x="4767925" y="1952650"/>
              <a:ext cx="148275" cy="125425"/>
            </a:xfrm>
            <a:custGeom>
              <a:avLst/>
              <a:gdLst/>
              <a:ahLst/>
              <a:cxnLst/>
              <a:rect l="l" t="t" r="r" b="b"/>
              <a:pathLst>
                <a:path w="5931" h="5017" extrusionOk="0">
                  <a:moveTo>
                    <a:pt x="3177" y="0"/>
                  </a:moveTo>
                  <a:cubicBezTo>
                    <a:pt x="1305" y="0"/>
                    <a:pt x="1" y="2111"/>
                    <a:pt x="1061" y="3838"/>
                  </a:cubicBezTo>
                  <a:cubicBezTo>
                    <a:pt x="1569" y="4642"/>
                    <a:pt x="2376" y="5017"/>
                    <a:pt x="3175" y="5017"/>
                  </a:cubicBezTo>
                  <a:cubicBezTo>
                    <a:pt x="4265" y="5017"/>
                    <a:pt x="5342" y="4321"/>
                    <a:pt x="5631" y="3070"/>
                  </a:cubicBezTo>
                  <a:cubicBezTo>
                    <a:pt x="5931" y="1736"/>
                    <a:pt x="5097" y="402"/>
                    <a:pt x="3763" y="68"/>
                  </a:cubicBezTo>
                  <a:cubicBezTo>
                    <a:pt x="3563" y="22"/>
                    <a:pt x="3367" y="0"/>
                    <a:pt x="3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28;p33">
              <a:extLst>
                <a:ext uri="{FF2B5EF4-FFF2-40B4-BE49-F238E27FC236}">
                  <a16:creationId xmlns:a16="http://schemas.microsoft.com/office/drawing/2014/main" xmlns="" id="{B9571AAF-92DA-4C73-8F3F-EFBDDF156044}"/>
                </a:ext>
              </a:extLst>
            </p:cNvPr>
            <p:cNvSpPr/>
            <p:nvPr/>
          </p:nvSpPr>
          <p:spPr>
            <a:xfrm>
              <a:off x="4527575" y="2187850"/>
              <a:ext cx="244350" cy="313575"/>
            </a:xfrm>
            <a:custGeom>
              <a:avLst/>
              <a:gdLst/>
              <a:ahLst/>
              <a:cxnLst/>
              <a:rect l="l" t="t" r="r" b="b"/>
              <a:pathLst>
                <a:path w="9774" h="12543" extrusionOk="0">
                  <a:moveTo>
                    <a:pt x="434" y="0"/>
                  </a:moveTo>
                  <a:cubicBezTo>
                    <a:pt x="200" y="434"/>
                    <a:pt x="200" y="968"/>
                    <a:pt x="434" y="1401"/>
                  </a:cubicBezTo>
                  <a:cubicBezTo>
                    <a:pt x="725" y="2010"/>
                    <a:pt x="701" y="2073"/>
                    <a:pt x="679" y="2073"/>
                  </a:cubicBezTo>
                  <a:cubicBezTo>
                    <a:pt x="673" y="2073"/>
                    <a:pt x="667" y="2068"/>
                    <a:pt x="667" y="2068"/>
                  </a:cubicBezTo>
                  <a:cubicBezTo>
                    <a:pt x="667" y="2068"/>
                    <a:pt x="67" y="2302"/>
                    <a:pt x="234" y="2836"/>
                  </a:cubicBezTo>
                  <a:cubicBezTo>
                    <a:pt x="401" y="3236"/>
                    <a:pt x="567" y="3636"/>
                    <a:pt x="768" y="4003"/>
                  </a:cubicBezTo>
                  <a:cubicBezTo>
                    <a:pt x="467" y="4303"/>
                    <a:pt x="267" y="4704"/>
                    <a:pt x="301" y="5137"/>
                  </a:cubicBezTo>
                  <a:cubicBezTo>
                    <a:pt x="100" y="5504"/>
                    <a:pt x="0" y="5904"/>
                    <a:pt x="0" y="6305"/>
                  </a:cubicBezTo>
                  <a:cubicBezTo>
                    <a:pt x="0" y="7005"/>
                    <a:pt x="1034" y="8540"/>
                    <a:pt x="1034" y="8540"/>
                  </a:cubicBezTo>
                  <a:lnTo>
                    <a:pt x="6705" y="12542"/>
                  </a:lnTo>
                  <a:lnTo>
                    <a:pt x="9774" y="8606"/>
                  </a:lnTo>
                  <a:lnTo>
                    <a:pt x="7572" y="6905"/>
                  </a:lnTo>
                  <a:cubicBezTo>
                    <a:pt x="7572" y="6905"/>
                    <a:pt x="6972" y="4503"/>
                    <a:pt x="6505" y="4103"/>
                  </a:cubicBezTo>
                  <a:cubicBezTo>
                    <a:pt x="6038" y="3669"/>
                    <a:pt x="4937" y="2502"/>
                    <a:pt x="4670" y="1568"/>
                  </a:cubicBezTo>
                  <a:cubicBezTo>
                    <a:pt x="4553" y="1122"/>
                    <a:pt x="4287" y="1056"/>
                    <a:pt x="4140" y="1056"/>
                  </a:cubicBezTo>
                  <a:cubicBezTo>
                    <a:pt x="4078" y="1056"/>
                    <a:pt x="4037" y="1068"/>
                    <a:pt x="4037" y="1068"/>
                  </a:cubicBezTo>
                  <a:lnTo>
                    <a:pt x="4437" y="3436"/>
                  </a:lnTo>
                  <a:lnTo>
                    <a:pt x="4437" y="343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29;p33">
              <a:extLst>
                <a:ext uri="{FF2B5EF4-FFF2-40B4-BE49-F238E27FC236}">
                  <a16:creationId xmlns:a16="http://schemas.microsoft.com/office/drawing/2014/main" xmlns="" id="{6D1D901A-9B9C-473B-9207-8C2546B33661}"/>
                </a:ext>
              </a:extLst>
            </p:cNvPr>
            <p:cNvSpPr/>
            <p:nvPr/>
          </p:nvSpPr>
          <p:spPr>
            <a:xfrm>
              <a:off x="4605125" y="2245375"/>
              <a:ext cx="60075" cy="52575"/>
            </a:xfrm>
            <a:custGeom>
              <a:avLst/>
              <a:gdLst/>
              <a:ahLst/>
              <a:cxnLst/>
              <a:rect l="l" t="t" r="r" b="b"/>
              <a:pathLst>
                <a:path w="2403" h="2103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401"/>
                    <a:pt x="734" y="768"/>
                    <a:pt x="1135" y="1102"/>
                  </a:cubicBezTo>
                  <a:cubicBezTo>
                    <a:pt x="1535" y="1469"/>
                    <a:pt x="1935" y="1802"/>
                    <a:pt x="2402" y="2102"/>
                  </a:cubicBezTo>
                  <a:cubicBezTo>
                    <a:pt x="1668" y="1302"/>
                    <a:pt x="868" y="601"/>
                    <a:pt x="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30;p33">
              <a:extLst>
                <a:ext uri="{FF2B5EF4-FFF2-40B4-BE49-F238E27FC236}">
                  <a16:creationId xmlns:a16="http://schemas.microsoft.com/office/drawing/2014/main" xmlns="" id="{533C2E8D-EE59-417C-9BB2-5CB2FD31859B}"/>
                </a:ext>
              </a:extLst>
            </p:cNvPr>
            <p:cNvSpPr/>
            <p:nvPr/>
          </p:nvSpPr>
          <p:spPr>
            <a:xfrm>
              <a:off x="4543425" y="2232050"/>
              <a:ext cx="50050" cy="70075"/>
            </a:xfrm>
            <a:custGeom>
              <a:avLst/>
              <a:gdLst/>
              <a:ahLst/>
              <a:cxnLst/>
              <a:rect l="l" t="t" r="r" b="b"/>
              <a:pathLst>
                <a:path w="2002" h="2803" extrusionOk="0">
                  <a:moveTo>
                    <a:pt x="0" y="0"/>
                  </a:moveTo>
                  <a:lnTo>
                    <a:pt x="0" y="33"/>
                  </a:lnTo>
                  <a:cubicBezTo>
                    <a:pt x="267" y="534"/>
                    <a:pt x="601" y="1001"/>
                    <a:pt x="934" y="1468"/>
                  </a:cubicBezTo>
                  <a:cubicBezTo>
                    <a:pt x="1268" y="1935"/>
                    <a:pt x="1601" y="2402"/>
                    <a:pt x="2002" y="2802"/>
                  </a:cubicBezTo>
                  <a:cubicBezTo>
                    <a:pt x="1434" y="1801"/>
                    <a:pt x="767" y="867"/>
                    <a:pt x="0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31;p33">
              <a:extLst>
                <a:ext uri="{FF2B5EF4-FFF2-40B4-BE49-F238E27FC236}">
                  <a16:creationId xmlns:a16="http://schemas.microsoft.com/office/drawing/2014/main" xmlns="" id="{C7D93634-2240-41DD-924F-5B082C7BEBDF}"/>
                </a:ext>
              </a:extLst>
            </p:cNvPr>
            <p:cNvSpPr/>
            <p:nvPr/>
          </p:nvSpPr>
          <p:spPr>
            <a:xfrm>
              <a:off x="4543425" y="2281250"/>
              <a:ext cx="24200" cy="40050"/>
            </a:xfrm>
            <a:custGeom>
              <a:avLst/>
              <a:gdLst/>
              <a:ahLst/>
              <a:cxnLst/>
              <a:rect l="l" t="t" r="r" b="b"/>
              <a:pathLst>
                <a:path w="968" h="1602" extrusionOk="0">
                  <a:moveTo>
                    <a:pt x="0" y="0"/>
                  </a:moveTo>
                  <a:cubicBezTo>
                    <a:pt x="100" y="300"/>
                    <a:pt x="234" y="567"/>
                    <a:pt x="434" y="834"/>
                  </a:cubicBezTo>
                  <a:cubicBezTo>
                    <a:pt x="567" y="1134"/>
                    <a:pt x="734" y="1368"/>
                    <a:pt x="967" y="1601"/>
                  </a:cubicBezTo>
                  <a:cubicBezTo>
                    <a:pt x="867" y="1301"/>
                    <a:pt x="734" y="1034"/>
                    <a:pt x="567" y="767"/>
                  </a:cubicBezTo>
                  <a:cubicBezTo>
                    <a:pt x="400" y="501"/>
                    <a:pt x="234" y="234"/>
                    <a:pt x="0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32;p33">
              <a:extLst>
                <a:ext uri="{FF2B5EF4-FFF2-40B4-BE49-F238E27FC236}">
                  <a16:creationId xmlns:a16="http://schemas.microsoft.com/office/drawing/2014/main" xmlns="" id="{29409F35-17A0-4B53-A5A9-4CF1981F6983}"/>
                </a:ext>
              </a:extLst>
            </p:cNvPr>
            <p:cNvSpPr/>
            <p:nvPr/>
          </p:nvSpPr>
          <p:spPr>
            <a:xfrm>
              <a:off x="4534250" y="2313675"/>
              <a:ext cx="14200" cy="25200"/>
            </a:xfrm>
            <a:custGeom>
              <a:avLst/>
              <a:gdLst/>
              <a:ahLst/>
              <a:cxnLst/>
              <a:rect l="l" t="t" r="r" b="b"/>
              <a:pathLst>
                <a:path w="568" h="1008" extrusionOk="0">
                  <a:moveTo>
                    <a:pt x="49" y="0"/>
                  </a:moveTo>
                  <a:cubicBezTo>
                    <a:pt x="44" y="0"/>
                    <a:pt x="38" y="2"/>
                    <a:pt x="34" y="4"/>
                  </a:cubicBezTo>
                  <a:cubicBezTo>
                    <a:pt x="0" y="4"/>
                    <a:pt x="100" y="238"/>
                    <a:pt x="234" y="538"/>
                  </a:cubicBezTo>
                  <a:cubicBezTo>
                    <a:pt x="359" y="788"/>
                    <a:pt x="454" y="1008"/>
                    <a:pt x="493" y="1008"/>
                  </a:cubicBezTo>
                  <a:cubicBezTo>
                    <a:pt x="496" y="1008"/>
                    <a:pt x="498" y="1007"/>
                    <a:pt x="501" y="1005"/>
                  </a:cubicBezTo>
                  <a:cubicBezTo>
                    <a:pt x="567" y="1005"/>
                    <a:pt x="501" y="738"/>
                    <a:pt x="367" y="471"/>
                  </a:cubicBezTo>
                  <a:cubicBezTo>
                    <a:pt x="243" y="193"/>
                    <a:pt x="120" y="0"/>
                    <a:pt x="49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33;p33">
              <a:extLst>
                <a:ext uri="{FF2B5EF4-FFF2-40B4-BE49-F238E27FC236}">
                  <a16:creationId xmlns:a16="http://schemas.microsoft.com/office/drawing/2014/main" xmlns="" id="{06C640EC-5140-40B1-896B-A9DD54B4CFE2}"/>
                </a:ext>
              </a:extLst>
            </p:cNvPr>
            <p:cNvSpPr/>
            <p:nvPr/>
          </p:nvSpPr>
          <p:spPr>
            <a:xfrm>
              <a:off x="5162200" y="1656625"/>
              <a:ext cx="54225" cy="120950"/>
            </a:xfrm>
            <a:custGeom>
              <a:avLst/>
              <a:gdLst/>
              <a:ahLst/>
              <a:cxnLst/>
              <a:rect l="l" t="t" r="r" b="b"/>
              <a:pathLst>
                <a:path w="2169" h="4838" extrusionOk="0">
                  <a:moveTo>
                    <a:pt x="945" y="1"/>
                  </a:moveTo>
                  <a:cubicBezTo>
                    <a:pt x="827" y="1"/>
                    <a:pt x="723" y="45"/>
                    <a:pt x="634" y="134"/>
                  </a:cubicBezTo>
                  <a:cubicBezTo>
                    <a:pt x="434" y="334"/>
                    <a:pt x="267" y="601"/>
                    <a:pt x="200" y="868"/>
                  </a:cubicBezTo>
                  <a:cubicBezTo>
                    <a:pt x="100" y="1235"/>
                    <a:pt x="33" y="1602"/>
                    <a:pt x="33" y="2002"/>
                  </a:cubicBezTo>
                  <a:cubicBezTo>
                    <a:pt x="0" y="2135"/>
                    <a:pt x="33" y="2302"/>
                    <a:pt x="67" y="2436"/>
                  </a:cubicBezTo>
                  <a:cubicBezTo>
                    <a:pt x="134" y="1902"/>
                    <a:pt x="234" y="1402"/>
                    <a:pt x="367" y="935"/>
                  </a:cubicBezTo>
                  <a:cubicBezTo>
                    <a:pt x="434" y="701"/>
                    <a:pt x="567" y="468"/>
                    <a:pt x="767" y="301"/>
                  </a:cubicBezTo>
                  <a:cubicBezTo>
                    <a:pt x="823" y="245"/>
                    <a:pt x="886" y="219"/>
                    <a:pt x="951" y="219"/>
                  </a:cubicBezTo>
                  <a:cubicBezTo>
                    <a:pt x="1082" y="219"/>
                    <a:pt x="1223" y="323"/>
                    <a:pt x="1334" y="501"/>
                  </a:cubicBezTo>
                  <a:cubicBezTo>
                    <a:pt x="1901" y="1735"/>
                    <a:pt x="1901" y="3136"/>
                    <a:pt x="1334" y="4370"/>
                  </a:cubicBezTo>
                  <a:cubicBezTo>
                    <a:pt x="1246" y="4524"/>
                    <a:pt x="1100" y="4635"/>
                    <a:pt x="963" y="4635"/>
                  </a:cubicBezTo>
                  <a:cubicBezTo>
                    <a:pt x="893" y="4635"/>
                    <a:pt x="824" y="4605"/>
                    <a:pt x="767" y="4537"/>
                  </a:cubicBezTo>
                  <a:cubicBezTo>
                    <a:pt x="567" y="4370"/>
                    <a:pt x="434" y="4170"/>
                    <a:pt x="367" y="3937"/>
                  </a:cubicBezTo>
                  <a:cubicBezTo>
                    <a:pt x="234" y="3436"/>
                    <a:pt x="134" y="2936"/>
                    <a:pt x="67" y="2436"/>
                  </a:cubicBezTo>
                  <a:cubicBezTo>
                    <a:pt x="33" y="2569"/>
                    <a:pt x="0" y="2703"/>
                    <a:pt x="33" y="2836"/>
                  </a:cubicBezTo>
                  <a:cubicBezTo>
                    <a:pt x="33" y="3236"/>
                    <a:pt x="100" y="3603"/>
                    <a:pt x="200" y="3970"/>
                  </a:cubicBezTo>
                  <a:cubicBezTo>
                    <a:pt x="267" y="4270"/>
                    <a:pt x="434" y="4504"/>
                    <a:pt x="634" y="4704"/>
                  </a:cubicBezTo>
                  <a:cubicBezTo>
                    <a:pt x="723" y="4793"/>
                    <a:pt x="827" y="4837"/>
                    <a:pt x="945" y="4837"/>
                  </a:cubicBezTo>
                  <a:cubicBezTo>
                    <a:pt x="1005" y="4837"/>
                    <a:pt x="1068" y="4826"/>
                    <a:pt x="1134" y="4804"/>
                  </a:cubicBezTo>
                  <a:cubicBezTo>
                    <a:pt x="1301" y="4771"/>
                    <a:pt x="1434" y="4637"/>
                    <a:pt x="1535" y="4470"/>
                  </a:cubicBezTo>
                  <a:cubicBezTo>
                    <a:pt x="2168" y="3170"/>
                    <a:pt x="2168" y="1668"/>
                    <a:pt x="1535" y="368"/>
                  </a:cubicBezTo>
                  <a:cubicBezTo>
                    <a:pt x="1434" y="201"/>
                    <a:pt x="1301" y="101"/>
                    <a:pt x="1134" y="34"/>
                  </a:cubicBezTo>
                  <a:cubicBezTo>
                    <a:pt x="1068" y="12"/>
                    <a:pt x="1005" y="1"/>
                    <a:pt x="9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34;p33">
              <a:extLst>
                <a:ext uri="{FF2B5EF4-FFF2-40B4-BE49-F238E27FC236}">
                  <a16:creationId xmlns:a16="http://schemas.microsoft.com/office/drawing/2014/main" xmlns="" id="{EEF64CA8-36C5-43AA-BD78-ACA6FF6CA08F}"/>
                </a:ext>
              </a:extLst>
            </p:cNvPr>
            <p:cNvSpPr/>
            <p:nvPr/>
          </p:nvSpPr>
          <p:spPr>
            <a:xfrm>
              <a:off x="5191375" y="1499500"/>
              <a:ext cx="338600" cy="695375"/>
            </a:xfrm>
            <a:custGeom>
              <a:avLst/>
              <a:gdLst/>
              <a:ahLst/>
              <a:cxnLst/>
              <a:rect l="l" t="t" r="r" b="b"/>
              <a:pathLst>
                <a:path w="13544" h="27815" extrusionOk="0">
                  <a:moveTo>
                    <a:pt x="6106" y="1"/>
                  </a:moveTo>
                  <a:cubicBezTo>
                    <a:pt x="4054" y="1"/>
                    <a:pt x="1997" y="479"/>
                    <a:pt x="101" y="1449"/>
                  </a:cubicBezTo>
                  <a:cubicBezTo>
                    <a:pt x="101" y="1449"/>
                    <a:pt x="1" y="10255"/>
                    <a:pt x="267" y="14058"/>
                  </a:cubicBezTo>
                  <a:cubicBezTo>
                    <a:pt x="568" y="17894"/>
                    <a:pt x="4437" y="18228"/>
                    <a:pt x="4437" y="18228"/>
                  </a:cubicBezTo>
                  <a:cubicBezTo>
                    <a:pt x="4437" y="18228"/>
                    <a:pt x="4504" y="20796"/>
                    <a:pt x="4637" y="23365"/>
                  </a:cubicBezTo>
                  <a:cubicBezTo>
                    <a:pt x="4733" y="25878"/>
                    <a:pt x="6801" y="27815"/>
                    <a:pt x="9307" y="27815"/>
                  </a:cubicBezTo>
                  <a:cubicBezTo>
                    <a:pt x="9428" y="27815"/>
                    <a:pt x="9551" y="27810"/>
                    <a:pt x="9674" y="27801"/>
                  </a:cubicBezTo>
                  <a:cubicBezTo>
                    <a:pt x="12076" y="27601"/>
                    <a:pt x="13343" y="25333"/>
                    <a:pt x="13343" y="22931"/>
                  </a:cubicBezTo>
                  <a:lnTo>
                    <a:pt x="13343" y="15692"/>
                  </a:lnTo>
                  <a:lnTo>
                    <a:pt x="13544" y="2283"/>
                  </a:lnTo>
                  <a:cubicBezTo>
                    <a:pt x="11304" y="771"/>
                    <a:pt x="8710" y="1"/>
                    <a:pt x="6106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35;p33">
              <a:extLst>
                <a:ext uri="{FF2B5EF4-FFF2-40B4-BE49-F238E27FC236}">
                  <a16:creationId xmlns:a16="http://schemas.microsoft.com/office/drawing/2014/main" xmlns="" id="{9D54B358-7D74-4408-A6FB-991BEC504860}"/>
                </a:ext>
              </a:extLst>
            </p:cNvPr>
            <p:cNvSpPr/>
            <p:nvPr/>
          </p:nvSpPr>
          <p:spPr>
            <a:xfrm>
              <a:off x="5309175" y="1747450"/>
              <a:ext cx="38175" cy="55975"/>
            </a:xfrm>
            <a:custGeom>
              <a:avLst/>
              <a:gdLst/>
              <a:ahLst/>
              <a:cxnLst/>
              <a:rect l="l" t="t" r="r" b="b"/>
              <a:pathLst>
                <a:path w="1527" h="2239" extrusionOk="0">
                  <a:moveTo>
                    <a:pt x="345" y="0"/>
                  </a:moveTo>
                  <a:cubicBezTo>
                    <a:pt x="121" y="0"/>
                    <a:pt x="1" y="79"/>
                    <a:pt x="25" y="104"/>
                  </a:cubicBezTo>
                  <a:cubicBezTo>
                    <a:pt x="25" y="137"/>
                    <a:pt x="259" y="104"/>
                    <a:pt x="559" y="204"/>
                  </a:cubicBezTo>
                  <a:cubicBezTo>
                    <a:pt x="959" y="337"/>
                    <a:pt x="1260" y="737"/>
                    <a:pt x="1226" y="1171"/>
                  </a:cubicBezTo>
                  <a:cubicBezTo>
                    <a:pt x="1226" y="1571"/>
                    <a:pt x="926" y="1938"/>
                    <a:pt x="526" y="2038"/>
                  </a:cubicBezTo>
                  <a:cubicBezTo>
                    <a:pt x="326" y="2038"/>
                    <a:pt x="159" y="1972"/>
                    <a:pt x="59" y="1838"/>
                  </a:cubicBezTo>
                  <a:lnTo>
                    <a:pt x="59" y="1838"/>
                  </a:lnTo>
                  <a:cubicBezTo>
                    <a:pt x="59" y="1838"/>
                    <a:pt x="59" y="1938"/>
                    <a:pt x="92" y="2005"/>
                  </a:cubicBezTo>
                  <a:cubicBezTo>
                    <a:pt x="192" y="2138"/>
                    <a:pt x="359" y="2205"/>
                    <a:pt x="526" y="2238"/>
                  </a:cubicBezTo>
                  <a:cubicBezTo>
                    <a:pt x="1059" y="2205"/>
                    <a:pt x="1493" y="1738"/>
                    <a:pt x="1493" y="1171"/>
                  </a:cubicBezTo>
                  <a:cubicBezTo>
                    <a:pt x="1526" y="871"/>
                    <a:pt x="1426" y="571"/>
                    <a:pt x="1226" y="370"/>
                  </a:cubicBezTo>
                  <a:cubicBezTo>
                    <a:pt x="1059" y="204"/>
                    <a:pt x="859" y="70"/>
                    <a:pt x="626" y="37"/>
                  </a:cubicBezTo>
                  <a:cubicBezTo>
                    <a:pt x="520" y="10"/>
                    <a:pt x="426" y="0"/>
                    <a:pt x="345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36;p33">
              <a:extLst>
                <a:ext uri="{FF2B5EF4-FFF2-40B4-BE49-F238E27FC236}">
                  <a16:creationId xmlns:a16="http://schemas.microsoft.com/office/drawing/2014/main" xmlns="" id="{ECE6DBE1-A2D4-4089-8A7C-8A981C9717CA}"/>
                </a:ext>
              </a:extLst>
            </p:cNvPr>
            <p:cNvSpPr/>
            <p:nvPr/>
          </p:nvSpPr>
          <p:spPr>
            <a:xfrm>
              <a:off x="5163850" y="1712075"/>
              <a:ext cx="129300" cy="22125"/>
            </a:xfrm>
            <a:custGeom>
              <a:avLst/>
              <a:gdLst/>
              <a:ahLst/>
              <a:cxnLst/>
              <a:rect l="l" t="t" r="r" b="b"/>
              <a:pathLst>
                <a:path w="5172" h="885" extrusionOk="0">
                  <a:moveTo>
                    <a:pt x="102" y="0"/>
                  </a:moveTo>
                  <a:cubicBezTo>
                    <a:pt x="36" y="0"/>
                    <a:pt x="1" y="6"/>
                    <a:pt x="1" y="18"/>
                  </a:cubicBezTo>
                  <a:cubicBezTo>
                    <a:pt x="835" y="284"/>
                    <a:pt x="1669" y="485"/>
                    <a:pt x="2569" y="585"/>
                  </a:cubicBezTo>
                  <a:cubicBezTo>
                    <a:pt x="3403" y="751"/>
                    <a:pt x="4271" y="851"/>
                    <a:pt x="5171" y="885"/>
                  </a:cubicBezTo>
                  <a:cubicBezTo>
                    <a:pt x="4337" y="618"/>
                    <a:pt x="3470" y="418"/>
                    <a:pt x="2603" y="318"/>
                  </a:cubicBezTo>
                  <a:cubicBezTo>
                    <a:pt x="1418" y="125"/>
                    <a:pt x="416" y="0"/>
                    <a:pt x="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37;p33">
              <a:extLst>
                <a:ext uri="{FF2B5EF4-FFF2-40B4-BE49-F238E27FC236}">
                  <a16:creationId xmlns:a16="http://schemas.microsoft.com/office/drawing/2014/main" xmlns="" id="{DD8A8D27-D32E-41DA-AB92-1F96E9FA9AB5}"/>
                </a:ext>
              </a:extLst>
            </p:cNvPr>
            <p:cNvSpPr/>
            <p:nvPr/>
          </p:nvSpPr>
          <p:spPr>
            <a:xfrm>
              <a:off x="5111325" y="1419300"/>
              <a:ext cx="606275" cy="547425"/>
            </a:xfrm>
            <a:custGeom>
              <a:avLst/>
              <a:gdLst/>
              <a:ahLst/>
              <a:cxnLst/>
              <a:rect l="l" t="t" r="r" b="b"/>
              <a:pathLst>
                <a:path w="24251" h="21897" extrusionOk="0">
                  <a:moveTo>
                    <a:pt x="7466" y="1"/>
                  </a:moveTo>
                  <a:cubicBezTo>
                    <a:pt x="6982" y="1"/>
                    <a:pt x="6510" y="95"/>
                    <a:pt x="6071" y="320"/>
                  </a:cubicBezTo>
                  <a:cubicBezTo>
                    <a:pt x="5171" y="787"/>
                    <a:pt x="4570" y="1655"/>
                    <a:pt x="3703" y="2155"/>
                  </a:cubicBezTo>
                  <a:cubicBezTo>
                    <a:pt x="2469" y="2856"/>
                    <a:pt x="801" y="2722"/>
                    <a:pt x="200" y="4523"/>
                  </a:cubicBezTo>
                  <a:cubicBezTo>
                    <a:pt x="0" y="5157"/>
                    <a:pt x="34" y="5858"/>
                    <a:pt x="234" y="6458"/>
                  </a:cubicBezTo>
                  <a:cubicBezTo>
                    <a:pt x="844" y="8264"/>
                    <a:pt x="2650" y="9284"/>
                    <a:pt x="4437" y="9284"/>
                  </a:cubicBezTo>
                  <a:cubicBezTo>
                    <a:pt x="5093" y="9284"/>
                    <a:pt x="5747" y="9146"/>
                    <a:pt x="6338" y="8860"/>
                  </a:cubicBezTo>
                  <a:lnTo>
                    <a:pt x="6338" y="8860"/>
                  </a:lnTo>
                  <a:cubicBezTo>
                    <a:pt x="6372" y="9260"/>
                    <a:pt x="5971" y="10194"/>
                    <a:pt x="6405" y="11528"/>
                  </a:cubicBezTo>
                  <a:cubicBezTo>
                    <a:pt x="6572" y="11929"/>
                    <a:pt x="6605" y="12596"/>
                    <a:pt x="7239" y="12596"/>
                  </a:cubicBezTo>
                  <a:cubicBezTo>
                    <a:pt x="7672" y="12054"/>
                    <a:pt x="8274" y="11738"/>
                    <a:pt x="8890" y="11738"/>
                  </a:cubicBezTo>
                  <a:cubicBezTo>
                    <a:pt x="9222" y="11738"/>
                    <a:pt x="9558" y="11830"/>
                    <a:pt x="9874" y="12029"/>
                  </a:cubicBezTo>
                  <a:cubicBezTo>
                    <a:pt x="10741" y="12629"/>
                    <a:pt x="11075" y="13797"/>
                    <a:pt x="10608" y="14797"/>
                  </a:cubicBezTo>
                  <a:cubicBezTo>
                    <a:pt x="10208" y="15498"/>
                    <a:pt x="9540" y="16032"/>
                    <a:pt x="8740" y="16198"/>
                  </a:cubicBezTo>
                  <a:cubicBezTo>
                    <a:pt x="8006" y="16365"/>
                    <a:pt x="7506" y="17066"/>
                    <a:pt x="7606" y="17800"/>
                  </a:cubicBezTo>
                  <a:cubicBezTo>
                    <a:pt x="7706" y="18767"/>
                    <a:pt x="9307" y="19100"/>
                    <a:pt x="10007" y="19868"/>
                  </a:cubicBezTo>
                  <a:cubicBezTo>
                    <a:pt x="11142" y="21102"/>
                    <a:pt x="13610" y="21636"/>
                    <a:pt x="15245" y="21802"/>
                  </a:cubicBezTo>
                  <a:cubicBezTo>
                    <a:pt x="15698" y="21856"/>
                    <a:pt x="16012" y="21896"/>
                    <a:pt x="16249" y="21896"/>
                  </a:cubicBezTo>
                  <a:cubicBezTo>
                    <a:pt x="16745" y="21896"/>
                    <a:pt x="16907" y="21722"/>
                    <a:pt x="17313" y="21135"/>
                  </a:cubicBezTo>
                  <a:cubicBezTo>
                    <a:pt x="17385" y="21141"/>
                    <a:pt x="17457" y="21144"/>
                    <a:pt x="17530" y="21144"/>
                  </a:cubicBezTo>
                  <a:cubicBezTo>
                    <a:pt x="17891" y="21144"/>
                    <a:pt x="18252" y="21074"/>
                    <a:pt x="18614" y="20935"/>
                  </a:cubicBezTo>
                  <a:cubicBezTo>
                    <a:pt x="20682" y="20168"/>
                    <a:pt x="21883" y="18000"/>
                    <a:pt x="21449" y="15831"/>
                  </a:cubicBezTo>
                  <a:cubicBezTo>
                    <a:pt x="22950" y="15498"/>
                    <a:pt x="24118" y="14197"/>
                    <a:pt x="24218" y="12663"/>
                  </a:cubicBezTo>
                  <a:cubicBezTo>
                    <a:pt x="24251" y="11095"/>
                    <a:pt x="23250" y="9694"/>
                    <a:pt x="21749" y="9227"/>
                  </a:cubicBezTo>
                  <a:cubicBezTo>
                    <a:pt x="22616" y="7993"/>
                    <a:pt x="21883" y="6258"/>
                    <a:pt x="20382" y="5991"/>
                  </a:cubicBezTo>
                  <a:cubicBezTo>
                    <a:pt x="20248" y="5958"/>
                    <a:pt x="20115" y="5958"/>
                    <a:pt x="19981" y="5958"/>
                  </a:cubicBezTo>
                  <a:cubicBezTo>
                    <a:pt x="19915" y="5858"/>
                    <a:pt x="19814" y="5791"/>
                    <a:pt x="19748" y="5724"/>
                  </a:cubicBezTo>
                  <a:cubicBezTo>
                    <a:pt x="18580" y="4657"/>
                    <a:pt x="18447" y="3022"/>
                    <a:pt x="17079" y="2222"/>
                  </a:cubicBezTo>
                  <a:cubicBezTo>
                    <a:pt x="16405" y="1801"/>
                    <a:pt x="15638" y="1592"/>
                    <a:pt x="14871" y="1592"/>
                  </a:cubicBezTo>
                  <a:cubicBezTo>
                    <a:pt x="14120" y="1592"/>
                    <a:pt x="13370" y="1792"/>
                    <a:pt x="12709" y="2188"/>
                  </a:cubicBezTo>
                  <a:cubicBezTo>
                    <a:pt x="11809" y="1755"/>
                    <a:pt x="10975" y="1154"/>
                    <a:pt x="10074" y="721"/>
                  </a:cubicBezTo>
                  <a:cubicBezTo>
                    <a:pt x="9257" y="312"/>
                    <a:pt x="8343" y="1"/>
                    <a:pt x="74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38;p33">
              <a:extLst>
                <a:ext uri="{FF2B5EF4-FFF2-40B4-BE49-F238E27FC236}">
                  <a16:creationId xmlns:a16="http://schemas.microsoft.com/office/drawing/2014/main" xmlns="" id="{F8A6483F-CBAF-4136-817A-234C0F39A89A}"/>
                </a:ext>
              </a:extLst>
            </p:cNvPr>
            <p:cNvSpPr/>
            <p:nvPr/>
          </p:nvSpPr>
          <p:spPr>
            <a:xfrm>
              <a:off x="5314800" y="1590750"/>
              <a:ext cx="206000" cy="184950"/>
            </a:xfrm>
            <a:custGeom>
              <a:avLst/>
              <a:gdLst/>
              <a:ahLst/>
              <a:cxnLst/>
              <a:rect l="l" t="t" r="r" b="b"/>
              <a:pathLst>
                <a:path w="8240" h="7398" extrusionOk="0">
                  <a:moveTo>
                    <a:pt x="8240" y="7272"/>
                  </a:moveTo>
                  <a:cubicBezTo>
                    <a:pt x="8238" y="7273"/>
                    <a:pt x="8071" y="7339"/>
                    <a:pt x="7739" y="7372"/>
                  </a:cubicBezTo>
                  <a:cubicBezTo>
                    <a:pt x="7906" y="7372"/>
                    <a:pt x="8073" y="7339"/>
                    <a:pt x="8240" y="7272"/>
                  </a:cubicBezTo>
                  <a:close/>
                  <a:moveTo>
                    <a:pt x="34" y="0"/>
                  </a:moveTo>
                  <a:cubicBezTo>
                    <a:pt x="0" y="167"/>
                    <a:pt x="0" y="334"/>
                    <a:pt x="0" y="501"/>
                  </a:cubicBezTo>
                  <a:cubicBezTo>
                    <a:pt x="67" y="1001"/>
                    <a:pt x="234" y="1435"/>
                    <a:pt x="534" y="1835"/>
                  </a:cubicBezTo>
                  <a:cubicBezTo>
                    <a:pt x="968" y="2402"/>
                    <a:pt x="1568" y="2802"/>
                    <a:pt x="2269" y="3003"/>
                  </a:cubicBezTo>
                  <a:cubicBezTo>
                    <a:pt x="2845" y="3141"/>
                    <a:pt x="3452" y="3215"/>
                    <a:pt x="4059" y="3215"/>
                  </a:cubicBezTo>
                  <a:cubicBezTo>
                    <a:pt x="4295" y="3215"/>
                    <a:pt x="4531" y="3204"/>
                    <a:pt x="4765" y="3181"/>
                  </a:cubicBezTo>
                  <a:lnTo>
                    <a:pt x="4765" y="3181"/>
                  </a:lnTo>
                  <a:cubicBezTo>
                    <a:pt x="4403" y="3979"/>
                    <a:pt x="4372" y="4908"/>
                    <a:pt x="4771" y="5738"/>
                  </a:cubicBezTo>
                  <a:cubicBezTo>
                    <a:pt x="5071" y="6405"/>
                    <a:pt x="5604" y="6905"/>
                    <a:pt x="6305" y="7172"/>
                  </a:cubicBezTo>
                  <a:cubicBezTo>
                    <a:pt x="6630" y="7322"/>
                    <a:pt x="6993" y="7397"/>
                    <a:pt x="7365" y="7397"/>
                  </a:cubicBezTo>
                  <a:cubicBezTo>
                    <a:pt x="7489" y="7397"/>
                    <a:pt x="7614" y="7389"/>
                    <a:pt x="7739" y="7372"/>
                  </a:cubicBezTo>
                  <a:lnTo>
                    <a:pt x="7739" y="7372"/>
                  </a:lnTo>
                  <a:cubicBezTo>
                    <a:pt x="7658" y="7378"/>
                    <a:pt x="7578" y="7381"/>
                    <a:pt x="7498" y="7381"/>
                  </a:cubicBezTo>
                  <a:cubicBezTo>
                    <a:pt x="7088" y="7381"/>
                    <a:pt x="6702" y="7307"/>
                    <a:pt x="6338" y="7139"/>
                  </a:cubicBezTo>
                  <a:cubicBezTo>
                    <a:pt x="5671" y="6872"/>
                    <a:pt x="5137" y="6372"/>
                    <a:pt x="4837" y="5704"/>
                  </a:cubicBezTo>
                  <a:cubicBezTo>
                    <a:pt x="4470" y="4904"/>
                    <a:pt x="4470" y="4003"/>
                    <a:pt x="4871" y="3203"/>
                  </a:cubicBezTo>
                  <a:lnTo>
                    <a:pt x="4904" y="3136"/>
                  </a:lnTo>
                  <a:lnTo>
                    <a:pt x="4937" y="3069"/>
                  </a:lnTo>
                  <a:lnTo>
                    <a:pt x="4871" y="3069"/>
                  </a:lnTo>
                  <a:cubicBezTo>
                    <a:pt x="4571" y="3104"/>
                    <a:pt x="4272" y="3122"/>
                    <a:pt x="3974" y="3122"/>
                  </a:cubicBezTo>
                  <a:cubicBezTo>
                    <a:pt x="3409" y="3122"/>
                    <a:pt x="2848" y="3055"/>
                    <a:pt x="2302" y="2902"/>
                  </a:cubicBezTo>
                  <a:cubicBezTo>
                    <a:pt x="1602" y="2736"/>
                    <a:pt x="1001" y="2335"/>
                    <a:pt x="568" y="1802"/>
                  </a:cubicBezTo>
                  <a:cubicBezTo>
                    <a:pt x="301" y="1435"/>
                    <a:pt x="101" y="968"/>
                    <a:pt x="34" y="501"/>
                  </a:cubicBezTo>
                  <a:cubicBezTo>
                    <a:pt x="34" y="334"/>
                    <a:pt x="34" y="167"/>
                    <a:pt x="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39;p33">
              <a:extLst>
                <a:ext uri="{FF2B5EF4-FFF2-40B4-BE49-F238E27FC236}">
                  <a16:creationId xmlns:a16="http://schemas.microsoft.com/office/drawing/2014/main" xmlns="" id="{20823A99-C88A-4443-8D12-901987C9620A}"/>
                </a:ext>
              </a:extLst>
            </p:cNvPr>
            <p:cNvSpPr/>
            <p:nvPr/>
          </p:nvSpPr>
          <p:spPr>
            <a:xfrm>
              <a:off x="5413200" y="1510575"/>
              <a:ext cx="215175" cy="182775"/>
            </a:xfrm>
            <a:custGeom>
              <a:avLst/>
              <a:gdLst/>
              <a:ahLst/>
              <a:cxnLst/>
              <a:rect l="l" t="t" r="r" b="b"/>
              <a:pathLst>
                <a:path w="8607" h="7311" extrusionOk="0">
                  <a:moveTo>
                    <a:pt x="1726" y="1"/>
                  </a:moveTo>
                  <a:cubicBezTo>
                    <a:pt x="1674" y="1"/>
                    <a:pt x="1621" y="2"/>
                    <a:pt x="1568" y="5"/>
                  </a:cubicBezTo>
                  <a:cubicBezTo>
                    <a:pt x="1135" y="38"/>
                    <a:pt x="734" y="139"/>
                    <a:pt x="368" y="339"/>
                  </a:cubicBezTo>
                  <a:cubicBezTo>
                    <a:pt x="234" y="405"/>
                    <a:pt x="101" y="472"/>
                    <a:pt x="1" y="572"/>
                  </a:cubicBezTo>
                  <a:cubicBezTo>
                    <a:pt x="1" y="577"/>
                    <a:pt x="3" y="579"/>
                    <a:pt x="8" y="579"/>
                  </a:cubicBezTo>
                  <a:cubicBezTo>
                    <a:pt x="38" y="579"/>
                    <a:pt x="169" y="488"/>
                    <a:pt x="401" y="372"/>
                  </a:cubicBezTo>
                  <a:cubicBezTo>
                    <a:pt x="768" y="172"/>
                    <a:pt x="1168" y="72"/>
                    <a:pt x="1568" y="72"/>
                  </a:cubicBezTo>
                  <a:cubicBezTo>
                    <a:pt x="1618" y="69"/>
                    <a:pt x="1669" y="68"/>
                    <a:pt x="1719" y="68"/>
                  </a:cubicBezTo>
                  <a:cubicBezTo>
                    <a:pt x="2274" y="68"/>
                    <a:pt x="2844" y="236"/>
                    <a:pt x="3303" y="572"/>
                  </a:cubicBezTo>
                  <a:cubicBezTo>
                    <a:pt x="3903" y="1039"/>
                    <a:pt x="4304" y="1706"/>
                    <a:pt x="4437" y="2474"/>
                  </a:cubicBezTo>
                  <a:lnTo>
                    <a:pt x="4437" y="2540"/>
                  </a:lnTo>
                  <a:lnTo>
                    <a:pt x="4470" y="2507"/>
                  </a:lnTo>
                  <a:cubicBezTo>
                    <a:pt x="4804" y="2373"/>
                    <a:pt x="5171" y="2307"/>
                    <a:pt x="5538" y="2307"/>
                  </a:cubicBezTo>
                  <a:cubicBezTo>
                    <a:pt x="6472" y="2307"/>
                    <a:pt x="7306" y="2740"/>
                    <a:pt x="7873" y="3441"/>
                  </a:cubicBezTo>
                  <a:cubicBezTo>
                    <a:pt x="8307" y="4041"/>
                    <a:pt x="8507" y="4775"/>
                    <a:pt x="8440" y="5509"/>
                  </a:cubicBezTo>
                  <a:cubicBezTo>
                    <a:pt x="8373" y="6009"/>
                    <a:pt x="8206" y="6476"/>
                    <a:pt x="7906" y="6877"/>
                  </a:cubicBezTo>
                  <a:cubicBezTo>
                    <a:pt x="7806" y="7010"/>
                    <a:pt x="7706" y="7177"/>
                    <a:pt x="7573" y="7310"/>
                  </a:cubicBezTo>
                  <a:cubicBezTo>
                    <a:pt x="7706" y="7177"/>
                    <a:pt x="7840" y="7043"/>
                    <a:pt x="7973" y="6910"/>
                  </a:cubicBezTo>
                  <a:cubicBezTo>
                    <a:pt x="8240" y="6476"/>
                    <a:pt x="8440" y="6009"/>
                    <a:pt x="8507" y="5509"/>
                  </a:cubicBezTo>
                  <a:cubicBezTo>
                    <a:pt x="8607" y="4742"/>
                    <a:pt x="8407" y="4008"/>
                    <a:pt x="7940" y="3374"/>
                  </a:cubicBezTo>
                  <a:cubicBezTo>
                    <a:pt x="7373" y="2640"/>
                    <a:pt x="6505" y="2240"/>
                    <a:pt x="5571" y="2240"/>
                  </a:cubicBezTo>
                  <a:cubicBezTo>
                    <a:pt x="5505" y="2234"/>
                    <a:pt x="5439" y="2232"/>
                    <a:pt x="5374" y="2232"/>
                  </a:cubicBezTo>
                  <a:cubicBezTo>
                    <a:pt x="5069" y="2232"/>
                    <a:pt x="4782" y="2293"/>
                    <a:pt x="4496" y="2414"/>
                  </a:cubicBezTo>
                  <a:lnTo>
                    <a:pt x="4496" y="2414"/>
                  </a:lnTo>
                  <a:cubicBezTo>
                    <a:pt x="4382" y="1638"/>
                    <a:pt x="3954" y="961"/>
                    <a:pt x="3336" y="505"/>
                  </a:cubicBezTo>
                  <a:cubicBezTo>
                    <a:pt x="2847" y="169"/>
                    <a:pt x="2302" y="1"/>
                    <a:pt x="17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40;p33">
              <a:extLst>
                <a:ext uri="{FF2B5EF4-FFF2-40B4-BE49-F238E27FC236}">
                  <a16:creationId xmlns:a16="http://schemas.microsoft.com/office/drawing/2014/main" xmlns="" id="{1624800F-8959-4527-94E2-D7778BE71A11}"/>
                </a:ext>
              </a:extLst>
            </p:cNvPr>
            <p:cNvSpPr/>
            <p:nvPr/>
          </p:nvSpPr>
          <p:spPr>
            <a:xfrm>
              <a:off x="5359000" y="1814250"/>
              <a:ext cx="150125" cy="36175"/>
            </a:xfrm>
            <a:custGeom>
              <a:avLst/>
              <a:gdLst/>
              <a:ahLst/>
              <a:cxnLst/>
              <a:rect l="l" t="t" r="r" b="b"/>
              <a:pathLst>
                <a:path w="6005" h="144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00"/>
                    <a:pt x="67" y="167"/>
                    <a:pt x="134" y="234"/>
                  </a:cubicBezTo>
                  <a:cubicBezTo>
                    <a:pt x="501" y="767"/>
                    <a:pt x="1034" y="1134"/>
                    <a:pt x="1668" y="1268"/>
                  </a:cubicBezTo>
                  <a:cubicBezTo>
                    <a:pt x="1844" y="1306"/>
                    <a:pt x="2024" y="1325"/>
                    <a:pt x="2204" y="1325"/>
                  </a:cubicBezTo>
                  <a:cubicBezTo>
                    <a:pt x="2787" y="1325"/>
                    <a:pt x="3369" y="1125"/>
                    <a:pt x="3825" y="739"/>
                  </a:cubicBezTo>
                  <a:lnTo>
                    <a:pt x="3825" y="739"/>
                  </a:lnTo>
                  <a:cubicBezTo>
                    <a:pt x="3993" y="1021"/>
                    <a:pt x="4251" y="1239"/>
                    <a:pt x="4570" y="1334"/>
                  </a:cubicBezTo>
                  <a:cubicBezTo>
                    <a:pt x="4770" y="1409"/>
                    <a:pt x="4971" y="1447"/>
                    <a:pt x="5171" y="1447"/>
                  </a:cubicBezTo>
                  <a:cubicBezTo>
                    <a:pt x="5237" y="1447"/>
                    <a:pt x="5304" y="1443"/>
                    <a:pt x="5371" y="1434"/>
                  </a:cubicBezTo>
                  <a:cubicBezTo>
                    <a:pt x="5538" y="1401"/>
                    <a:pt x="5704" y="1368"/>
                    <a:pt x="5871" y="1268"/>
                  </a:cubicBezTo>
                  <a:cubicBezTo>
                    <a:pt x="5905" y="1234"/>
                    <a:pt x="5971" y="1201"/>
                    <a:pt x="6005" y="1168"/>
                  </a:cubicBezTo>
                  <a:lnTo>
                    <a:pt x="6005" y="1168"/>
                  </a:lnTo>
                  <a:cubicBezTo>
                    <a:pt x="5805" y="1268"/>
                    <a:pt x="5604" y="1334"/>
                    <a:pt x="5371" y="1368"/>
                  </a:cubicBezTo>
                  <a:cubicBezTo>
                    <a:pt x="5304" y="1376"/>
                    <a:pt x="5237" y="1380"/>
                    <a:pt x="5171" y="1380"/>
                  </a:cubicBezTo>
                  <a:cubicBezTo>
                    <a:pt x="4973" y="1380"/>
                    <a:pt x="4779" y="1343"/>
                    <a:pt x="4604" y="1268"/>
                  </a:cubicBezTo>
                  <a:cubicBezTo>
                    <a:pt x="4303" y="1134"/>
                    <a:pt x="4037" y="934"/>
                    <a:pt x="3870" y="634"/>
                  </a:cubicBezTo>
                  <a:lnTo>
                    <a:pt x="3870" y="601"/>
                  </a:lnTo>
                  <a:lnTo>
                    <a:pt x="3803" y="634"/>
                  </a:lnTo>
                  <a:cubicBezTo>
                    <a:pt x="3570" y="834"/>
                    <a:pt x="3303" y="1001"/>
                    <a:pt x="2969" y="1101"/>
                  </a:cubicBezTo>
                  <a:cubicBezTo>
                    <a:pt x="2702" y="1190"/>
                    <a:pt x="2406" y="1234"/>
                    <a:pt x="2109" y="1234"/>
                  </a:cubicBezTo>
                  <a:cubicBezTo>
                    <a:pt x="1961" y="1234"/>
                    <a:pt x="1813" y="1223"/>
                    <a:pt x="1668" y="1201"/>
                  </a:cubicBezTo>
                  <a:cubicBezTo>
                    <a:pt x="1301" y="1101"/>
                    <a:pt x="968" y="967"/>
                    <a:pt x="701" y="734"/>
                  </a:cubicBezTo>
                  <a:cubicBezTo>
                    <a:pt x="401" y="534"/>
                    <a:pt x="167" y="30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41;p33">
              <a:extLst>
                <a:ext uri="{FF2B5EF4-FFF2-40B4-BE49-F238E27FC236}">
                  <a16:creationId xmlns:a16="http://schemas.microsoft.com/office/drawing/2014/main" xmlns="" id="{344570F4-69CF-40D5-9274-522A76CF06D3}"/>
                </a:ext>
              </a:extLst>
            </p:cNvPr>
            <p:cNvSpPr/>
            <p:nvPr/>
          </p:nvSpPr>
          <p:spPr>
            <a:xfrm>
              <a:off x="5492425" y="1696250"/>
              <a:ext cx="182550" cy="159675"/>
            </a:xfrm>
            <a:custGeom>
              <a:avLst/>
              <a:gdLst/>
              <a:ahLst/>
              <a:cxnLst/>
              <a:rect l="l" t="t" r="r" b="b"/>
              <a:pathLst>
                <a:path w="7302" h="6387" extrusionOk="0">
                  <a:moveTo>
                    <a:pt x="5051" y="1"/>
                  </a:moveTo>
                  <a:cubicBezTo>
                    <a:pt x="4329" y="1"/>
                    <a:pt x="3236" y="617"/>
                    <a:pt x="3236" y="617"/>
                  </a:cubicBezTo>
                  <a:cubicBezTo>
                    <a:pt x="3103" y="417"/>
                    <a:pt x="2936" y="284"/>
                    <a:pt x="2736" y="250"/>
                  </a:cubicBezTo>
                  <a:cubicBezTo>
                    <a:pt x="2632" y="233"/>
                    <a:pt x="2531" y="225"/>
                    <a:pt x="2433" y="225"/>
                  </a:cubicBezTo>
                  <a:cubicBezTo>
                    <a:pt x="975" y="225"/>
                    <a:pt x="106" y="1994"/>
                    <a:pt x="1168" y="3119"/>
                  </a:cubicBezTo>
                  <a:cubicBezTo>
                    <a:pt x="167" y="3719"/>
                    <a:pt x="1" y="5120"/>
                    <a:pt x="868" y="5921"/>
                  </a:cubicBezTo>
                  <a:cubicBezTo>
                    <a:pt x="1210" y="6237"/>
                    <a:pt x="1630" y="6386"/>
                    <a:pt x="2046" y="6386"/>
                  </a:cubicBezTo>
                  <a:cubicBezTo>
                    <a:pt x="2684" y="6386"/>
                    <a:pt x="3313" y="6034"/>
                    <a:pt x="3636" y="5387"/>
                  </a:cubicBezTo>
                  <a:cubicBezTo>
                    <a:pt x="4022" y="5799"/>
                    <a:pt x="4477" y="5974"/>
                    <a:pt x="4918" y="5974"/>
                  </a:cubicBezTo>
                  <a:cubicBezTo>
                    <a:pt x="6159" y="5974"/>
                    <a:pt x="7301" y="4596"/>
                    <a:pt x="6539" y="3219"/>
                  </a:cubicBezTo>
                  <a:cubicBezTo>
                    <a:pt x="7072" y="2752"/>
                    <a:pt x="7239" y="1951"/>
                    <a:pt x="6905" y="1318"/>
                  </a:cubicBezTo>
                  <a:cubicBezTo>
                    <a:pt x="6605" y="617"/>
                    <a:pt x="5971" y="150"/>
                    <a:pt x="5238" y="17"/>
                  </a:cubicBezTo>
                  <a:cubicBezTo>
                    <a:pt x="5179" y="6"/>
                    <a:pt x="5117" y="1"/>
                    <a:pt x="5051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42;p33">
              <a:extLst>
                <a:ext uri="{FF2B5EF4-FFF2-40B4-BE49-F238E27FC236}">
                  <a16:creationId xmlns:a16="http://schemas.microsoft.com/office/drawing/2014/main" xmlns="" id="{19F50B74-956B-46B4-82F3-0C53D9345B81}"/>
                </a:ext>
              </a:extLst>
            </p:cNvPr>
            <p:cNvSpPr/>
            <p:nvPr/>
          </p:nvSpPr>
          <p:spPr>
            <a:xfrm>
              <a:off x="5511600" y="1732525"/>
              <a:ext cx="47575" cy="29200"/>
            </a:xfrm>
            <a:custGeom>
              <a:avLst/>
              <a:gdLst/>
              <a:ahLst/>
              <a:cxnLst/>
              <a:rect l="l" t="t" r="r" b="b"/>
              <a:pathLst>
                <a:path w="1903" h="1168" extrusionOk="0">
                  <a:moveTo>
                    <a:pt x="1" y="0"/>
                  </a:moveTo>
                  <a:cubicBezTo>
                    <a:pt x="1" y="33"/>
                    <a:pt x="134" y="0"/>
                    <a:pt x="334" y="67"/>
                  </a:cubicBezTo>
                  <a:cubicBezTo>
                    <a:pt x="601" y="100"/>
                    <a:pt x="835" y="200"/>
                    <a:pt x="1068" y="367"/>
                  </a:cubicBezTo>
                  <a:cubicBezTo>
                    <a:pt x="1368" y="567"/>
                    <a:pt x="1669" y="834"/>
                    <a:pt x="1902" y="1168"/>
                  </a:cubicBezTo>
                  <a:cubicBezTo>
                    <a:pt x="1869" y="1068"/>
                    <a:pt x="1802" y="967"/>
                    <a:pt x="1702" y="867"/>
                  </a:cubicBezTo>
                  <a:cubicBezTo>
                    <a:pt x="1535" y="667"/>
                    <a:pt x="1335" y="467"/>
                    <a:pt x="1102" y="300"/>
                  </a:cubicBezTo>
                  <a:cubicBezTo>
                    <a:pt x="868" y="167"/>
                    <a:pt x="601" y="67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43;p33">
              <a:extLst>
                <a:ext uri="{FF2B5EF4-FFF2-40B4-BE49-F238E27FC236}">
                  <a16:creationId xmlns:a16="http://schemas.microsoft.com/office/drawing/2014/main" xmlns="" id="{1945664E-B634-4F0B-ACDA-E79BF2640EDD}"/>
                </a:ext>
              </a:extLst>
            </p:cNvPr>
            <p:cNvSpPr/>
            <p:nvPr/>
          </p:nvSpPr>
          <p:spPr>
            <a:xfrm>
              <a:off x="5558300" y="1702500"/>
              <a:ext cx="19200" cy="54225"/>
            </a:xfrm>
            <a:custGeom>
              <a:avLst/>
              <a:gdLst/>
              <a:ahLst/>
              <a:cxnLst/>
              <a:rect l="l" t="t" r="r" b="b"/>
              <a:pathLst>
                <a:path w="768" h="2169" extrusionOk="0">
                  <a:moveTo>
                    <a:pt x="1" y="0"/>
                  </a:moveTo>
                  <a:cubicBezTo>
                    <a:pt x="201" y="334"/>
                    <a:pt x="368" y="667"/>
                    <a:pt x="501" y="1034"/>
                  </a:cubicBezTo>
                  <a:cubicBezTo>
                    <a:pt x="635" y="1401"/>
                    <a:pt x="668" y="1768"/>
                    <a:pt x="668" y="2168"/>
                  </a:cubicBezTo>
                  <a:cubicBezTo>
                    <a:pt x="768" y="1768"/>
                    <a:pt x="735" y="1368"/>
                    <a:pt x="601" y="1001"/>
                  </a:cubicBezTo>
                  <a:cubicBezTo>
                    <a:pt x="501" y="734"/>
                    <a:pt x="368" y="467"/>
                    <a:pt x="201" y="267"/>
                  </a:cubicBezTo>
                  <a:cubicBezTo>
                    <a:pt x="168" y="167"/>
                    <a:pt x="67" y="6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44;p33">
              <a:extLst>
                <a:ext uri="{FF2B5EF4-FFF2-40B4-BE49-F238E27FC236}">
                  <a16:creationId xmlns:a16="http://schemas.microsoft.com/office/drawing/2014/main" xmlns="" id="{23D1B1AB-6C77-4A84-A632-F3224DD68D03}"/>
                </a:ext>
              </a:extLst>
            </p:cNvPr>
            <p:cNvSpPr/>
            <p:nvPr/>
          </p:nvSpPr>
          <p:spPr>
            <a:xfrm>
              <a:off x="5590825" y="1699150"/>
              <a:ext cx="15050" cy="42575"/>
            </a:xfrm>
            <a:custGeom>
              <a:avLst/>
              <a:gdLst/>
              <a:ahLst/>
              <a:cxnLst/>
              <a:rect l="l" t="t" r="r" b="b"/>
              <a:pathLst>
                <a:path w="602" h="1703" extrusionOk="0">
                  <a:moveTo>
                    <a:pt x="401" y="1"/>
                  </a:moveTo>
                  <a:lnTo>
                    <a:pt x="401" y="1"/>
                  </a:lnTo>
                  <a:cubicBezTo>
                    <a:pt x="468" y="301"/>
                    <a:pt x="468" y="601"/>
                    <a:pt x="434" y="901"/>
                  </a:cubicBezTo>
                  <a:cubicBezTo>
                    <a:pt x="334" y="1168"/>
                    <a:pt x="201" y="1469"/>
                    <a:pt x="1" y="1702"/>
                  </a:cubicBezTo>
                  <a:cubicBezTo>
                    <a:pt x="268" y="1502"/>
                    <a:pt x="434" y="1235"/>
                    <a:pt x="501" y="901"/>
                  </a:cubicBezTo>
                  <a:cubicBezTo>
                    <a:pt x="601" y="601"/>
                    <a:pt x="568" y="268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45;p33">
              <a:extLst>
                <a:ext uri="{FF2B5EF4-FFF2-40B4-BE49-F238E27FC236}">
                  <a16:creationId xmlns:a16="http://schemas.microsoft.com/office/drawing/2014/main" xmlns="" id="{AA964A92-D6BD-4407-8CB3-65263BCE35F3}"/>
                </a:ext>
              </a:extLst>
            </p:cNvPr>
            <p:cNvSpPr/>
            <p:nvPr/>
          </p:nvSpPr>
          <p:spPr>
            <a:xfrm>
              <a:off x="5615025" y="1700000"/>
              <a:ext cx="24200" cy="42550"/>
            </a:xfrm>
            <a:custGeom>
              <a:avLst/>
              <a:gdLst/>
              <a:ahLst/>
              <a:cxnLst/>
              <a:rect l="l" t="t" r="r" b="b"/>
              <a:pathLst>
                <a:path w="968" h="1702" extrusionOk="0">
                  <a:moveTo>
                    <a:pt x="867" y="0"/>
                  </a:moveTo>
                  <a:cubicBezTo>
                    <a:pt x="867" y="0"/>
                    <a:pt x="867" y="134"/>
                    <a:pt x="867" y="300"/>
                  </a:cubicBezTo>
                  <a:cubicBezTo>
                    <a:pt x="867" y="534"/>
                    <a:pt x="801" y="767"/>
                    <a:pt x="701" y="1001"/>
                  </a:cubicBezTo>
                  <a:cubicBezTo>
                    <a:pt x="534" y="1301"/>
                    <a:pt x="300" y="1535"/>
                    <a:pt x="0" y="1701"/>
                  </a:cubicBezTo>
                  <a:cubicBezTo>
                    <a:pt x="100" y="1668"/>
                    <a:pt x="200" y="1635"/>
                    <a:pt x="267" y="1601"/>
                  </a:cubicBezTo>
                  <a:cubicBezTo>
                    <a:pt x="500" y="1468"/>
                    <a:pt x="667" y="1268"/>
                    <a:pt x="801" y="1034"/>
                  </a:cubicBezTo>
                  <a:cubicBezTo>
                    <a:pt x="934" y="734"/>
                    <a:pt x="967" y="334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546;p33">
              <a:extLst>
                <a:ext uri="{FF2B5EF4-FFF2-40B4-BE49-F238E27FC236}">
                  <a16:creationId xmlns:a16="http://schemas.microsoft.com/office/drawing/2014/main" xmlns="" id="{6FD78AB6-A930-4D4D-8E96-DA579BA83A22}"/>
                </a:ext>
              </a:extLst>
            </p:cNvPr>
            <p:cNvSpPr/>
            <p:nvPr/>
          </p:nvSpPr>
          <p:spPr>
            <a:xfrm>
              <a:off x="5506600" y="1782325"/>
              <a:ext cx="40050" cy="6100"/>
            </a:xfrm>
            <a:custGeom>
              <a:avLst/>
              <a:gdLst/>
              <a:ahLst/>
              <a:cxnLst/>
              <a:rect l="l" t="t" r="r" b="b"/>
              <a:pathLst>
                <a:path w="1602" h="244" extrusionOk="0">
                  <a:moveTo>
                    <a:pt x="946" y="1"/>
                  </a:moveTo>
                  <a:cubicBezTo>
                    <a:pt x="897" y="1"/>
                    <a:pt x="848" y="4"/>
                    <a:pt x="801" y="10"/>
                  </a:cubicBezTo>
                  <a:cubicBezTo>
                    <a:pt x="534" y="10"/>
                    <a:pt x="234" y="76"/>
                    <a:pt x="1" y="243"/>
                  </a:cubicBezTo>
                  <a:cubicBezTo>
                    <a:pt x="267" y="176"/>
                    <a:pt x="534" y="110"/>
                    <a:pt x="801" y="110"/>
                  </a:cubicBezTo>
                  <a:cubicBezTo>
                    <a:pt x="1068" y="110"/>
                    <a:pt x="1335" y="110"/>
                    <a:pt x="1602" y="143"/>
                  </a:cubicBezTo>
                  <a:cubicBezTo>
                    <a:pt x="1410" y="61"/>
                    <a:pt x="1172" y="1"/>
                    <a:pt x="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547;p33">
              <a:extLst>
                <a:ext uri="{FF2B5EF4-FFF2-40B4-BE49-F238E27FC236}">
                  <a16:creationId xmlns:a16="http://schemas.microsoft.com/office/drawing/2014/main" xmlns="" id="{4D8514C6-98AF-4B3E-A4D9-01FE17CAFF79}"/>
                </a:ext>
              </a:extLst>
            </p:cNvPr>
            <p:cNvSpPr/>
            <p:nvPr/>
          </p:nvSpPr>
          <p:spPr>
            <a:xfrm>
              <a:off x="5506600" y="1808100"/>
              <a:ext cx="36725" cy="27025"/>
            </a:xfrm>
            <a:custGeom>
              <a:avLst/>
              <a:gdLst/>
              <a:ahLst/>
              <a:cxnLst/>
              <a:rect l="l" t="t" r="r" b="b"/>
              <a:pathLst>
                <a:path w="1469" h="1081" extrusionOk="0">
                  <a:moveTo>
                    <a:pt x="1160" y="0"/>
                  </a:moveTo>
                  <a:cubicBezTo>
                    <a:pt x="931" y="0"/>
                    <a:pt x="708" y="75"/>
                    <a:pt x="501" y="213"/>
                  </a:cubicBezTo>
                  <a:cubicBezTo>
                    <a:pt x="334" y="380"/>
                    <a:pt x="167" y="580"/>
                    <a:pt x="101" y="780"/>
                  </a:cubicBezTo>
                  <a:cubicBezTo>
                    <a:pt x="34" y="880"/>
                    <a:pt x="1" y="980"/>
                    <a:pt x="1" y="1080"/>
                  </a:cubicBezTo>
                  <a:cubicBezTo>
                    <a:pt x="67" y="980"/>
                    <a:pt x="101" y="913"/>
                    <a:pt x="134" y="813"/>
                  </a:cubicBezTo>
                  <a:cubicBezTo>
                    <a:pt x="234" y="613"/>
                    <a:pt x="401" y="446"/>
                    <a:pt x="568" y="279"/>
                  </a:cubicBezTo>
                  <a:cubicBezTo>
                    <a:pt x="835" y="113"/>
                    <a:pt x="1168" y="46"/>
                    <a:pt x="1468" y="46"/>
                  </a:cubicBezTo>
                  <a:cubicBezTo>
                    <a:pt x="1365" y="15"/>
                    <a:pt x="1262" y="0"/>
                    <a:pt x="1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548;p33">
              <a:extLst>
                <a:ext uri="{FF2B5EF4-FFF2-40B4-BE49-F238E27FC236}">
                  <a16:creationId xmlns:a16="http://schemas.microsoft.com/office/drawing/2014/main" xmlns="" id="{B4E2C927-A75B-414A-8B10-97D8C5D5F710}"/>
                </a:ext>
              </a:extLst>
            </p:cNvPr>
            <p:cNvSpPr/>
            <p:nvPr/>
          </p:nvSpPr>
          <p:spPr>
            <a:xfrm>
              <a:off x="5631700" y="1701700"/>
              <a:ext cx="175975" cy="110900"/>
            </a:xfrm>
            <a:custGeom>
              <a:avLst/>
              <a:gdLst/>
              <a:ahLst/>
              <a:cxnLst/>
              <a:rect l="l" t="t" r="r" b="b"/>
              <a:pathLst>
                <a:path w="7039" h="4436" extrusionOk="0">
                  <a:moveTo>
                    <a:pt x="3923" y="0"/>
                  </a:moveTo>
                  <a:cubicBezTo>
                    <a:pt x="3682" y="0"/>
                    <a:pt x="3441" y="22"/>
                    <a:pt x="3202" y="66"/>
                  </a:cubicBezTo>
                  <a:cubicBezTo>
                    <a:pt x="2602" y="166"/>
                    <a:pt x="2002" y="366"/>
                    <a:pt x="1468" y="599"/>
                  </a:cubicBezTo>
                  <a:cubicBezTo>
                    <a:pt x="1001" y="833"/>
                    <a:pt x="634" y="1033"/>
                    <a:pt x="367" y="1166"/>
                  </a:cubicBezTo>
                  <a:lnTo>
                    <a:pt x="67" y="1333"/>
                  </a:lnTo>
                  <a:cubicBezTo>
                    <a:pt x="0" y="1367"/>
                    <a:pt x="0" y="1400"/>
                    <a:pt x="0" y="1400"/>
                  </a:cubicBezTo>
                  <a:lnTo>
                    <a:pt x="100" y="1333"/>
                  </a:lnTo>
                  <a:lnTo>
                    <a:pt x="400" y="1200"/>
                  </a:lnTo>
                  <a:cubicBezTo>
                    <a:pt x="634" y="1066"/>
                    <a:pt x="1001" y="866"/>
                    <a:pt x="1468" y="666"/>
                  </a:cubicBezTo>
                  <a:cubicBezTo>
                    <a:pt x="2035" y="433"/>
                    <a:pt x="2602" y="232"/>
                    <a:pt x="3202" y="132"/>
                  </a:cubicBezTo>
                  <a:cubicBezTo>
                    <a:pt x="3416" y="103"/>
                    <a:pt x="3630" y="88"/>
                    <a:pt x="3843" y="88"/>
                  </a:cubicBezTo>
                  <a:cubicBezTo>
                    <a:pt x="4359" y="88"/>
                    <a:pt x="4865" y="177"/>
                    <a:pt x="5337" y="366"/>
                  </a:cubicBezTo>
                  <a:cubicBezTo>
                    <a:pt x="6038" y="666"/>
                    <a:pt x="6538" y="1200"/>
                    <a:pt x="6805" y="1900"/>
                  </a:cubicBezTo>
                  <a:cubicBezTo>
                    <a:pt x="7005" y="2467"/>
                    <a:pt x="6938" y="3101"/>
                    <a:pt x="6605" y="3601"/>
                  </a:cubicBezTo>
                  <a:cubicBezTo>
                    <a:pt x="6371" y="3935"/>
                    <a:pt x="6038" y="4202"/>
                    <a:pt x="5671" y="4335"/>
                  </a:cubicBezTo>
                  <a:cubicBezTo>
                    <a:pt x="5537" y="4369"/>
                    <a:pt x="5404" y="4402"/>
                    <a:pt x="5271" y="4435"/>
                  </a:cubicBezTo>
                  <a:cubicBezTo>
                    <a:pt x="5404" y="4435"/>
                    <a:pt x="5537" y="4402"/>
                    <a:pt x="5671" y="4369"/>
                  </a:cubicBezTo>
                  <a:cubicBezTo>
                    <a:pt x="6071" y="4235"/>
                    <a:pt x="6405" y="3968"/>
                    <a:pt x="6638" y="3635"/>
                  </a:cubicBezTo>
                  <a:cubicBezTo>
                    <a:pt x="6805" y="3401"/>
                    <a:pt x="6938" y="3134"/>
                    <a:pt x="6972" y="2834"/>
                  </a:cubicBezTo>
                  <a:cubicBezTo>
                    <a:pt x="7039" y="2534"/>
                    <a:pt x="7005" y="2200"/>
                    <a:pt x="6872" y="1867"/>
                  </a:cubicBezTo>
                  <a:cubicBezTo>
                    <a:pt x="6638" y="1166"/>
                    <a:pt x="6071" y="599"/>
                    <a:pt x="5371" y="299"/>
                  </a:cubicBezTo>
                  <a:cubicBezTo>
                    <a:pt x="4920" y="96"/>
                    <a:pt x="4424" y="0"/>
                    <a:pt x="39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549;p33">
              <a:extLst>
                <a:ext uri="{FF2B5EF4-FFF2-40B4-BE49-F238E27FC236}">
                  <a16:creationId xmlns:a16="http://schemas.microsoft.com/office/drawing/2014/main" xmlns="" id="{17B1C845-A828-4EE2-901A-2DA5BC977EFD}"/>
                </a:ext>
              </a:extLst>
            </p:cNvPr>
            <p:cNvSpPr/>
            <p:nvPr/>
          </p:nvSpPr>
          <p:spPr>
            <a:xfrm>
              <a:off x="5500075" y="1702175"/>
              <a:ext cx="311775" cy="292850"/>
            </a:xfrm>
            <a:custGeom>
              <a:avLst/>
              <a:gdLst/>
              <a:ahLst/>
              <a:cxnLst/>
              <a:rect l="l" t="t" r="r" b="b"/>
              <a:pathLst>
                <a:path w="12471" h="11714" extrusionOk="0">
                  <a:moveTo>
                    <a:pt x="9078" y="1"/>
                  </a:moveTo>
                  <a:cubicBezTo>
                    <a:pt x="8974" y="1"/>
                    <a:pt x="8871" y="5"/>
                    <a:pt x="8768" y="13"/>
                  </a:cubicBezTo>
                  <a:cubicBezTo>
                    <a:pt x="7533" y="113"/>
                    <a:pt x="6399" y="680"/>
                    <a:pt x="5365" y="1348"/>
                  </a:cubicBezTo>
                  <a:cubicBezTo>
                    <a:pt x="5140" y="1256"/>
                    <a:pt x="4905" y="1212"/>
                    <a:pt x="4671" y="1212"/>
                  </a:cubicBezTo>
                  <a:cubicBezTo>
                    <a:pt x="3971" y="1212"/>
                    <a:pt x="3289" y="1606"/>
                    <a:pt x="2964" y="2282"/>
                  </a:cubicBezTo>
                  <a:cubicBezTo>
                    <a:pt x="2855" y="2266"/>
                    <a:pt x="2750" y="2259"/>
                    <a:pt x="2648" y="2259"/>
                  </a:cubicBezTo>
                  <a:cubicBezTo>
                    <a:pt x="508" y="2259"/>
                    <a:pt x="0" y="5476"/>
                    <a:pt x="2230" y="6018"/>
                  </a:cubicBezTo>
                  <a:cubicBezTo>
                    <a:pt x="595" y="7318"/>
                    <a:pt x="662" y="9820"/>
                    <a:pt x="2330" y="11088"/>
                  </a:cubicBezTo>
                  <a:cubicBezTo>
                    <a:pt x="2906" y="11514"/>
                    <a:pt x="3570" y="11714"/>
                    <a:pt x="4225" y="11714"/>
                  </a:cubicBezTo>
                  <a:cubicBezTo>
                    <a:pt x="5466" y="11714"/>
                    <a:pt x="6676" y="10998"/>
                    <a:pt x="7200" y="9754"/>
                  </a:cubicBezTo>
                  <a:cubicBezTo>
                    <a:pt x="7685" y="10024"/>
                    <a:pt x="8216" y="10154"/>
                    <a:pt x="8742" y="10154"/>
                  </a:cubicBezTo>
                  <a:cubicBezTo>
                    <a:pt x="9772" y="10154"/>
                    <a:pt x="10785" y="9658"/>
                    <a:pt x="11403" y="8753"/>
                  </a:cubicBezTo>
                  <a:cubicBezTo>
                    <a:pt x="12337" y="7352"/>
                    <a:pt x="12037" y="5484"/>
                    <a:pt x="10702" y="4483"/>
                  </a:cubicBezTo>
                  <a:cubicBezTo>
                    <a:pt x="11937" y="4216"/>
                    <a:pt x="12470" y="2615"/>
                    <a:pt x="11903" y="1514"/>
                  </a:cubicBezTo>
                  <a:cubicBezTo>
                    <a:pt x="11383" y="505"/>
                    <a:pt x="10219" y="1"/>
                    <a:pt x="90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550;p33">
              <a:extLst>
                <a:ext uri="{FF2B5EF4-FFF2-40B4-BE49-F238E27FC236}">
                  <a16:creationId xmlns:a16="http://schemas.microsoft.com/office/drawing/2014/main" xmlns="" id="{02457175-5398-41B8-837E-2F67F2B9395A}"/>
                </a:ext>
              </a:extLst>
            </p:cNvPr>
            <p:cNvSpPr/>
            <p:nvPr/>
          </p:nvSpPr>
          <p:spPr>
            <a:xfrm>
              <a:off x="5503400" y="1758025"/>
              <a:ext cx="294275" cy="169875"/>
            </a:xfrm>
            <a:custGeom>
              <a:avLst/>
              <a:gdLst/>
              <a:ahLst/>
              <a:cxnLst/>
              <a:rect l="l" t="t" r="r" b="b"/>
              <a:pathLst>
                <a:path w="11771" h="6795" extrusionOk="0">
                  <a:moveTo>
                    <a:pt x="2555" y="0"/>
                  </a:moveTo>
                  <a:cubicBezTo>
                    <a:pt x="2511" y="0"/>
                    <a:pt x="2469" y="4"/>
                    <a:pt x="2430" y="14"/>
                  </a:cubicBezTo>
                  <a:cubicBezTo>
                    <a:pt x="1963" y="48"/>
                    <a:pt x="1530" y="248"/>
                    <a:pt x="1196" y="581"/>
                  </a:cubicBezTo>
                  <a:cubicBezTo>
                    <a:pt x="1" y="1838"/>
                    <a:pt x="974" y="3798"/>
                    <a:pt x="2536" y="3798"/>
                  </a:cubicBezTo>
                  <a:cubicBezTo>
                    <a:pt x="2639" y="3798"/>
                    <a:pt x="2745" y="3790"/>
                    <a:pt x="2852" y="3772"/>
                  </a:cubicBezTo>
                  <a:lnTo>
                    <a:pt x="2852" y="3772"/>
                  </a:lnTo>
                  <a:cubicBezTo>
                    <a:pt x="2704" y="3959"/>
                    <a:pt x="2630" y="4193"/>
                    <a:pt x="2630" y="4451"/>
                  </a:cubicBezTo>
                  <a:cubicBezTo>
                    <a:pt x="2630" y="4751"/>
                    <a:pt x="2697" y="5018"/>
                    <a:pt x="2831" y="5285"/>
                  </a:cubicBezTo>
                  <a:cubicBezTo>
                    <a:pt x="3097" y="5818"/>
                    <a:pt x="3531" y="6252"/>
                    <a:pt x="4065" y="6519"/>
                  </a:cubicBezTo>
                  <a:cubicBezTo>
                    <a:pt x="4382" y="6702"/>
                    <a:pt x="4740" y="6794"/>
                    <a:pt x="5099" y="6794"/>
                  </a:cubicBezTo>
                  <a:cubicBezTo>
                    <a:pt x="5457" y="6794"/>
                    <a:pt x="5816" y="6702"/>
                    <a:pt x="6133" y="6519"/>
                  </a:cubicBezTo>
                  <a:cubicBezTo>
                    <a:pt x="6700" y="6235"/>
                    <a:pt x="7088" y="5685"/>
                    <a:pt x="7158" y="5035"/>
                  </a:cubicBezTo>
                  <a:lnTo>
                    <a:pt x="7158" y="5035"/>
                  </a:lnTo>
                  <a:cubicBezTo>
                    <a:pt x="7624" y="5689"/>
                    <a:pt x="8301" y="6125"/>
                    <a:pt x="9102" y="6285"/>
                  </a:cubicBezTo>
                  <a:cubicBezTo>
                    <a:pt x="9281" y="6325"/>
                    <a:pt x="9466" y="6344"/>
                    <a:pt x="9653" y="6344"/>
                  </a:cubicBezTo>
                  <a:cubicBezTo>
                    <a:pt x="10091" y="6344"/>
                    <a:pt x="10539" y="6239"/>
                    <a:pt x="10936" y="6052"/>
                  </a:cubicBezTo>
                  <a:cubicBezTo>
                    <a:pt x="11337" y="5885"/>
                    <a:pt x="11603" y="5551"/>
                    <a:pt x="11737" y="5118"/>
                  </a:cubicBezTo>
                  <a:cubicBezTo>
                    <a:pt x="11770" y="4984"/>
                    <a:pt x="11770" y="4818"/>
                    <a:pt x="11737" y="4684"/>
                  </a:cubicBezTo>
                  <a:cubicBezTo>
                    <a:pt x="11737" y="4851"/>
                    <a:pt x="11737" y="4984"/>
                    <a:pt x="11704" y="5151"/>
                  </a:cubicBezTo>
                  <a:cubicBezTo>
                    <a:pt x="11603" y="5551"/>
                    <a:pt x="11303" y="5852"/>
                    <a:pt x="10936" y="6018"/>
                  </a:cubicBezTo>
                  <a:cubicBezTo>
                    <a:pt x="10558" y="6196"/>
                    <a:pt x="10151" y="6300"/>
                    <a:pt x="9733" y="6300"/>
                  </a:cubicBezTo>
                  <a:cubicBezTo>
                    <a:pt x="9524" y="6300"/>
                    <a:pt x="9313" y="6274"/>
                    <a:pt x="9102" y="6219"/>
                  </a:cubicBezTo>
                  <a:cubicBezTo>
                    <a:pt x="8334" y="6085"/>
                    <a:pt x="7634" y="5618"/>
                    <a:pt x="7167" y="4951"/>
                  </a:cubicBezTo>
                  <a:lnTo>
                    <a:pt x="7165" y="4948"/>
                  </a:lnTo>
                  <a:lnTo>
                    <a:pt x="7165" y="4948"/>
                  </a:lnTo>
                  <a:cubicBezTo>
                    <a:pt x="7166" y="4938"/>
                    <a:pt x="7167" y="4928"/>
                    <a:pt x="7167" y="4918"/>
                  </a:cubicBezTo>
                  <a:lnTo>
                    <a:pt x="7167" y="4918"/>
                  </a:lnTo>
                  <a:lnTo>
                    <a:pt x="7154" y="4924"/>
                  </a:lnTo>
                  <a:lnTo>
                    <a:pt x="7100" y="4818"/>
                  </a:lnTo>
                  <a:lnTo>
                    <a:pt x="7100" y="4951"/>
                  </a:lnTo>
                  <a:cubicBezTo>
                    <a:pt x="7067" y="5618"/>
                    <a:pt x="6667" y="6185"/>
                    <a:pt x="6100" y="6485"/>
                  </a:cubicBezTo>
                  <a:cubicBezTo>
                    <a:pt x="5799" y="6652"/>
                    <a:pt x="5457" y="6736"/>
                    <a:pt x="5116" y="6736"/>
                  </a:cubicBezTo>
                  <a:cubicBezTo>
                    <a:pt x="4774" y="6736"/>
                    <a:pt x="4432" y="6652"/>
                    <a:pt x="4131" y="6485"/>
                  </a:cubicBezTo>
                  <a:cubicBezTo>
                    <a:pt x="3598" y="6219"/>
                    <a:pt x="3164" y="5785"/>
                    <a:pt x="2897" y="5251"/>
                  </a:cubicBezTo>
                  <a:cubicBezTo>
                    <a:pt x="2630" y="4784"/>
                    <a:pt x="2664" y="4184"/>
                    <a:pt x="2997" y="3750"/>
                  </a:cubicBezTo>
                  <a:lnTo>
                    <a:pt x="3097" y="3650"/>
                  </a:lnTo>
                  <a:lnTo>
                    <a:pt x="2964" y="3650"/>
                  </a:lnTo>
                  <a:cubicBezTo>
                    <a:pt x="2816" y="3684"/>
                    <a:pt x="2672" y="3699"/>
                    <a:pt x="2534" y="3699"/>
                  </a:cubicBezTo>
                  <a:cubicBezTo>
                    <a:pt x="1012" y="3699"/>
                    <a:pt x="98" y="1807"/>
                    <a:pt x="1229" y="615"/>
                  </a:cubicBezTo>
                  <a:cubicBezTo>
                    <a:pt x="1563" y="281"/>
                    <a:pt x="1963" y="81"/>
                    <a:pt x="2430" y="48"/>
                  </a:cubicBezTo>
                  <a:cubicBezTo>
                    <a:pt x="2497" y="31"/>
                    <a:pt x="2572" y="23"/>
                    <a:pt x="2651" y="23"/>
                  </a:cubicBezTo>
                  <a:cubicBezTo>
                    <a:pt x="2730" y="23"/>
                    <a:pt x="2814" y="31"/>
                    <a:pt x="2897" y="48"/>
                  </a:cubicBezTo>
                  <a:cubicBezTo>
                    <a:pt x="2779" y="24"/>
                    <a:pt x="2661" y="0"/>
                    <a:pt x="25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551;p33">
              <a:extLst>
                <a:ext uri="{FF2B5EF4-FFF2-40B4-BE49-F238E27FC236}">
                  <a16:creationId xmlns:a16="http://schemas.microsoft.com/office/drawing/2014/main" xmlns="" id="{6E00A705-9F05-4680-9051-3B251A58B51C}"/>
                </a:ext>
              </a:extLst>
            </p:cNvPr>
            <p:cNvSpPr/>
            <p:nvPr/>
          </p:nvSpPr>
          <p:spPr>
            <a:xfrm>
              <a:off x="5571650" y="1733475"/>
              <a:ext cx="213500" cy="69125"/>
            </a:xfrm>
            <a:custGeom>
              <a:avLst/>
              <a:gdLst/>
              <a:ahLst/>
              <a:cxnLst/>
              <a:rect l="l" t="t" r="r" b="b"/>
              <a:pathLst>
                <a:path w="8540" h="2765" extrusionOk="0">
                  <a:moveTo>
                    <a:pt x="234" y="763"/>
                  </a:moveTo>
                  <a:cubicBezTo>
                    <a:pt x="134" y="863"/>
                    <a:pt x="67" y="963"/>
                    <a:pt x="0" y="1096"/>
                  </a:cubicBezTo>
                  <a:cubicBezTo>
                    <a:pt x="0" y="1096"/>
                    <a:pt x="67" y="963"/>
                    <a:pt x="234" y="763"/>
                  </a:cubicBezTo>
                  <a:close/>
                  <a:moveTo>
                    <a:pt x="1844" y="0"/>
                  </a:moveTo>
                  <a:cubicBezTo>
                    <a:pt x="1604" y="0"/>
                    <a:pt x="1363" y="43"/>
                    <a:pt x="1135" y="129"/>
                  </a:cubicBezTo>
                  <a:cubicBezTo>
                    <a:pt x="768" y="262"/>
                    <a:pt x="467" y="462"/>
                    <a:pt x="234" y="763"/>
                  </a:cubicBezTo>
                  <a:cubicBezTo>
                    <a:pt x="501" y="496"/>
                    <a:pt x="801" y="296"/>
                    <a:pt x="1168" y="162"/>
                  </a:cubicBezTo>
                  <a:cubicBezTo>
                    <a:pt x="1370" y="95"/>
                    <a:pt x="1582" y="60"/>
                    <a:pt x="1797" y="60"/>
                  </a:cubicBezTo>
                  <a:cubicBezTo>
                    <a:pt x="2115" y="60"/>
                    <a:pt x="2437" y="136"/>
                    <a:pt x="2736" y="296"/>
                  </a:cubicBezTo>
                  <a:cubicBezTo>
                    <a:pt x="3336" y="663"/>
                    <a:pt x="3703" y="1263"/>
                    <a:pt x="3770" y="1964"/>
                  </a:cubicBezTo>
                  <a:lnTo>
                    <a:pt x="3770" y="2097"/>
                  </a:lnTo>
                  <a:lnTo>
                    <a:pt x="3837" y="1964"/>
                  </a:lnTo>
                  <a:cubicBezTo>
                    <a:pt x="4338" y="1061"/>
                    <a:pt x="5262" y="580"/>
                    <a:pt x="6202" y="580"/>
                  </a:cubicBezTo>
                  <a:cubicBezTo>
                    <a:pt x="6825" y="580"/>
                    <a:pt x="7454" y="791"/>
                    <a:pt x="7973" y="1230"/>
                  </a:cubicBezTo>
                  <a:cubicBezTo>
                    <a:pt x="8306" y="1497"/>
                    <a:pt x="8473" y="1930"/>
                    <a:pt x="8406" y="2330"/>
                  </a:cubicBezTo>
                  <a:cubicBezTo>
                    <a:pt x="8373" y="2497"/>
                    <a:pt x="8306" y="2631"/>
                    <a:pt x="8240" y="2764"/>
                  </a:cubicBezTo>
                  <a:cubicBezTo>
                    <a:pt x="8273" y="2731"/>
                    <a:pt x="8306" y="2697"/>
                    <a:pt x="8340" y="2664"/>
                  </a:cubicBezTo>
                  <a:cubicBezTo>
                    <a:pt x="8373" y="2564"/>
                    <a:pt x="8440" y="2464"/>
                    <a:pt x="8473" y="2364"/>
                  </a:cubicBezTo>
                  <a:cubicBezTo>
                    <a:pt x="8540" y="1930"/>
                    <a:pt x="8373" y="1463"/>
                    <a:pt x="8006" y="1196"/>
                  </a:cubicBezTo>
                  <a:cubicBezTo>
                    <a:pt x="7491" y="728"/>
                    <a:pt x="6845" y="501"/>
                    <a:pt x="6197" y="501"/>
                  </a:cubicBezTo>
                  <a:cubicBezTo>
                    <a:pt x="5460" y="501"/>
                    <a:pt x="4720" y="795"/>
                    <a:pt x="4170" y="1363"/>
                  </a:cubicBezTo>
                  <a:cubicBezTo>
                    <a:pt x="4033" y="1501"/>
                    <a:pt x="3918" y="1661"/>
                    <a:pt x="3826" y="1825"/>
                  </a:cubicBezTo>
                  <a:lnTo>
                    <a:pt x="3826" y="1825"/>
                  </a:lnTo>
                  <a:cubicBezTo>
                    <a:pt x="3751" y="1150"/>
                    <a:pt x="3363" y="573"/>
                    <a:pt x="2769" y="229"/>
                  </a:cubicBezTo>
                  <a:cubicBezTo>
                    <a:pt x="2483" y="76"/>
                    <a:pt x="2165" y="0"/>
                    <a:pt x="184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552;p33">
              <a:extLst>
                <a:ext uri="{FF2B5EF4-FFF2-40B4-BE49-F238E27FC236}">
                  <a16:creationId xmlns:a16="http://schemas.microsoft.com/office/drawing/2014/main" xmlns="" id="{D6E56469-0383-4B72-B9E5-7E49E1463928}"/>
                </a:ext>
              </a:extLst>
            </p:cNvPr>
            <p:cNvSpPr/>
            <p:nvPr/>
          </p:nvSpPr>
          <p:spPr>
            <a:xfrm>
              <a:off x="5513275" y="1854750"/>
              <a:ext cx="263550" cy="139650"/>
            </a:xfrm>
            <a:custGeom>
              <a:avLst/>
              <a:gdLst/>
              <a:ahLst/>
              <a:cxnLst/>
              <a:rect l="l" t="t" r="r" b="b"/>
              <a:pathLst>
                <a:path w="10542" h="5586" extrusionOk="0">
                  <a:moveTo>
                    <a:pt x="1922" y="1"/>
                  </a:moveTo>
                  <a:cubicBezTo>
                    <a:pt x="1804" y="1"/>
                    <a:pt x="1686" y="24"/>
                    <a:pt x="1568" y="48"/>
                  </a:cubicBezTo>
                  <a:cubicBezTo>
                    <a:pt x="934" y="248"/>
                    <a:pt x="434" y="715"/>
                    <a:pt x="267" y="1349"/>
                  </a:cubicBezTo>
                  <a:cubicBezTo>
                    <a:pt x="0" y="2283"/>
                    <a:pt x="201" y="3250"/>
                    <a:pt x="768" y="4051"/>
                  </a:cubicBezTo>
                  <a:cubicBezTo>
                    <a:pt x="1435" y="4985"/>
                    <a:pt x="2536" y="5585"/>
                    <a:pt x="3736" y="5585"/>
                  </a:cubicBezTo>
                  <a:cubicBezTo>
                    <a:pt x="5065" y="5552"/>
                    <a:pt x="6261" y="4792"/>
                    <a:pt x="6864" y="3633"/>
                  </a:cubicBezTo>
                  <a:lnTo>
                    <a:pt x="6864" y="3633"/>
                  </a:lnTo>
                  <a:cubicBezTo>
                    <a:pt x="7249" y="3875"/>
                    <a:pt x="7707" y="3996"/>
                    <a:pt x="8169" y="3996"/>
                  </a:cubicBezTo>
                  <a:cubicBezTo>
                    <a:pt x="8383" y="3996"/>
                    <a:pt x="8598" y="3970"/>
                    <a:pt x="8807" y="3917"/>
                  </a:cubicBezTo>
                  <a:cubicBezTo>
                    <a:pt x="9307" y="3751"/>
                    <a:pt x="9774" y="3450"/>
                    <a:pt x="10074" y="3017"/>
                  </a:cubicBezTo>
                  <a:cubicBezTo>
                    <a:pt x="10274" y="2717"/>
                    <a:pt x="10408" y="2416"/>
                    <a:pt x="10508" y="2083"/>
                  </a:cubicBezTo>
                  <a:cubicBezTo>
                    <a:pt x="10508" y="1949"/>
                    <a:pt x="10541" y="1849"/>
                    <a:pt x="10541" y="1716"/>
                  </a:cubicBezTo>
                  <a:lnTo>
                    <a:pt x="10541" y="1716"/>
                  </a:lnTo>
                  <a:cubicBezTo>
                    <a:pt x="10508" y="1716"/>
                    <a:pt x="10508" y="1849"/>
                    <a:pt x="10475" y="2083"/>
                  </a:cubicBezTo>
                  <a:cubicBezTo>
                    <a:pt x="10408" y="2416"/>
                    <a:pt x="10241" y="2717"/>
                    <a:pt x="10041" y="2983"/>
                  </a:cubicBezTo>
                  <a:cubicBezTo>
                    <a:pt x="9741" y="3417"/>
                    <a:pt x="9307" y="3717"/>
                    <a:pt x="8807" y="3851"/>
                  </a:cubicBezTo>
                  <a:cubicBezTo>
                    <a:pt x="8598" y="3903"/>
                    <a:pt x="8387" y="3929"/>
                    <a:pt x="8177" y="3929"/>
                  </a:cubicBezTo>
                  <a:cubicBezTo>
                    <a:pt x="7715" y="3929"/>
                    <a:pt x="7262" y="3803"/>
                    <a:pt x="6872" y="3551"/>
                  </a:cubicBezTo>
                  <a:lnTo>
                    <a:pt x="6839" y="3551"/>
                  </a:lnTo>
                  <a:lnTo>
                    <a:pt x="6839" y="3584"/>
                  </a:lnTo>
                  <a:cubicBezTo>
                    <a:pt x="6238" y="4718"/>
                    <a:pt x="5037" y="5452"/>
                    <a:pt x="3770" y="5485"/>
                  </a:cubicBezTo>
                  <a:cubicBezTo>
                    <a:pt x="2602" y="5485"/>
                    <a:pt x="1502" y="4918"/>
                    <a:pt x="834" y="3984"/>
                  </a:cubicBezTo>
                  <a:cubicBezTo>
                    <a:pt x="267" y="3250"/>
                    <a:pt x="67" y="2283"/>
                    <a:pt x="334" y="1349"/>
                  </a:cubicBezTo>
                  <a:cubicBezTo>
                    <a:pt x="501" y="748"/>
                    <a:pt x="968" y="281"/>
                    <a:pt x="1568" y="81"/>
                  </a:cubicBezTo>
                  <a:cubicBezTo>
                    <a:pt x="1705" y="42"/>
                    <a:pt x="1842" y="26"/>
                    <a:pt x="1979" y="26"/>
                  </a:cubicBezTo>
                  <a:cubicBezTo>
                    <a:pt x="2075" y="26"/>
                    <a:pt x="2172" y="34"/>
                    <a:pt x="2269" y="48"/>
                  </a:cubicBezTo>
                  <a:cubicBezTo>
                    <a:pt x="2202" y="15"/>
                    <a:pt x="2135" y="15"/>
                    <a:pt x="2069" y="15"/>
                  </a:cubicBezTo>
                  <a:cubicBezTo>
                    <a:pt x="2020" y="5"/>
                    <a:pt x="1971" y="1"/>
                    <a:pt x="19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553;p33">
              <a:extLst>
                <a:ext uri="{FF2B5EF4-FFF2-40B4-BE49-F238E27FC236}">
                  <a16:creationId xmlns:a16="http://schemas.microsoft.com/office/drawing/2014/main" xmlns="" id="{71E9FB83-43F0-4F9C-8C87-18FB25064FBC}"/>
                </a:ext>
              </a:extLst>
            </p:cNvPr>
            <p:cNvSpPr/>
            <p:nvPr/>
          </p:nvSpPr>
          <p:spPr>
            <a:xfrm>
              <a:off x="5568325" y="1769200"/>
              <a:ext cx="149275" cy="78450"/>
            </a:xfrm>
            <a:custGeom>
              <a:avLst/>
              <a:gdLst/>
              <a:ahLst/>
              <a:cxnLst/>
              <a:rect l="l" t="t" r="r" b="b"/>
              <a:pathLst>
                <a:path w="5971" h="3138" extrusionOk="0">
                  <a:moveTo>
                    <a:pt x="33" y="1"/>
                  </a:moveTo>
                  <a:cubicBezTo>
                    <a:pt x="0" y="101"/>
                    <a:pt x="0" y="234"/>
                    <a:pt x="0" y="334"/>
                  </a:cubicBezTo>
                  <a:cubicBezTo>
                    <a:pt x="33" y="601"/>
                    <a:pt x="100" y="901"/>
                    <a:pt x="234" y="1168"/>
                  </a:cubicBezTo>
                  <a:cubicBezTo>
                    <a:pt x="400" y="1535"/>
                    <a:pt x="734" y="1869"/>
                    <a:pt x="1101" y="2069"/>
                  </a:cubicBezTo>
                  <a:cubicBezTo>
                    <a:pt x="1408" y="2213"/>
                    <a:pt x="1729" y="2280"/>
                    <a:pt x="2054" y="2280"/>
                  </a:cubicBezTo>
                  <a:cubicBezTo>
                    <a:pt x="2258" y="2280"/>
                    <a:pt x="2463" y="2254"/>
                    <a:pt x="2669" y="2202"/>
                  </a:cubicBezTo>
                  <a:lnTo>
                    <a:pt x="2822" y="2141"/>
                  </a:lnTo>
                  <a:lnTo>
                    <a:pt x="2822" y="2141"/>
                  </a:lnTo>
                  <a:cubicBezTo>
                    <a:pt x="3058" y="2588"/>
                    <a:pt x="3450" y="2908"/>
                    <a:pt x="3936" y="3070"/>
                  </a:cubicBezTo>
                  <a:cubicBezTo>
                    <a:pt x="4096" y="3113"/>
                    <a:pt x="4269" y="3138"/>
                    <a:pt x="4447" y="3138"/>
                  </a:cubicBezTo>
                  <a:cubicBezTo>
                    <a:pt x="4675" y="3138"/>
                    <a:pt x="4912" y="3097"/>
                    <a:pt x="5137" y="3003"/>
                  </a:cubicBezTo>
                  <a:cubicBezTo>
                    <a:pt x="5371" y="2903"/>
                    <a:pt x="5604" y="2736"/>
                    <a:pt x="5804" y="2536"/>
                  </a:cubicBezTo>
                  <a:cubicBezTo>
                    <a:pt x="5871" y="2469"/>
                    <a:pt x="5938" y="2369"/>
                    <a:pt x="5971" y="2302"/>
                  </a:cubicBezTo>
                  <a:lnTo>
                    <a:pt x="5971" y="2302"/>
                  </a:lnTo>
                  <a:cubicBezTo>
                    <a:pt x="5737" y="2603"/>
                    <a:pt x="5437" y="2836"/>
                    <a:pt x="5104" y="2970"/>
                  </a:cubicBezTo>
                  <a:cubicBezTo>
                    <a:pt x="4907" y="3041"/>
                    <a:pt x="4691" y="3074"/>
                    <a:pt x="4477" y="3074"/>
                  </a:cubicBezTo>
                  <a:cubicBezTo>
                    <a:pt x="4291" y="3074"/>
                    <a:pt x="4107" y="3049"/>
                    <a:pt x="3936" y="3003"/>
                  </a:cubicBezTo>
                  <a:cubicBezTo>
                    <a:pt x="3469" y="2836"/>
                    <a:pt x="3069" y="2503"/>
                    <a:pt x="2869" y="2069"/>
                  </a:cubicBezTo>
                  <a:lnTo>
                    <a:pt x="2869" y="2036"/>
                  </a:lnTo>
                  <a:lnTo>
                    <a:pt x="2802" y="2036"/>
                  </a:lnTo>
                  <a:cubicBezTo>
                    <a:pt x="2769" y="2069"/>
                    <a:pt x="2702" y="2102"/>
                    <a:pt x="2635" y="2102"/>
                  </a:cubicBezTo>
                  <a:cubicBezTo>
                    <a:pt x="2440" y="2167"/>
                    <a:pt x="2240" y="2197"/>
                    <a:pt x="2043" y="2197"/>
                  </a:cubicBezTo>
                  <a:cubicBezTo>
                    <a:pt x="1734" y="2197"/>
                    <a:pt x="1432" y="2124"/>
                    <a:pt x="1168" y="2002"/>
                  </a:cubicBezTo>
                  <a:cubicBezTo>
                    <a:pt x="767" y="1802"/>
                    <a:pt x="467" y="1502"/>
                    <a:pt x="267" y="1135"/>
                  </a:cubicBezTo>
                  <a:cubicBezTo>
                    <a:pt x="100" y="768"/>
                    <a:pt x="33" y="401"/>
                    <a:pt x="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554;p33">
              <a:extLst>
                <a:ext uri="{FF2B5EF4-FFF2-40B4-BE49-F238E27FC236}">
                  <a16:creationId xmlns:a16="http://schemas.microsoft.com/office/drawing/2014/main" xmlns="" id="{FA45EA9B-1635-49A7-8407-7D5826D615C5}"/>
                </a:ext>
              </a:extLst>
            </p:cNvPr>
            <p:cNvSpPr/>
            <p:nvPr/>
          </p:nvSpPr>
          <p:spPr>
            <a:xfrm>
              <a:off x="5618350" y="4494500"/>
              <a:ext cx="243525" cy="608775"/>
            </a:xfrm>
            <a:custGeom>
              <a:avLst/>
              <a:gdLst/>
              <a:ahLst/>
              <a:cxnLst/>
              <a:rect l="l" t="t" r="r" b="b"/>
              <a:pathLst>
                <a:path w="9741" h="24351" extrusionOk="0">
                  <a:moveTo>
                    <a:pt x="8540" y="0"/>
                  </a:moveTo>
                  <a:lnTo>
                    <a:pt x="0" y="2469"/>
                  </a:lnTo>
                  <a:lnTo>
                    <a:pt x="1635" y="24351"/>
                  </a:lnTo>
                  <a:lnTo>
                    <a:pt x="9741" y="22383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555;p33">
              <a:extLst>
                <a:ext uri="{FF2B5EF4-FFF2-40B4-BE49-F238E27FC236}">
                  <a16:creationId xmlns:a16="http://schemas.microsoft.com/office/drawing/2014/main" xmlns="" id="{C9DC9F4F-3DDC-4D85-93A8-727F042D0B4B}"/>
                </a:ext>
              </a:extLst>
            </p:cNvPr>
            <p:cNvSpPr/>
            <p:nvPr/>
          </p:nvSpPr>
          <p:spPr>
            <a:xfrm>
              <a:off x="5659200" y="5049050"/>
              <a:ext cx="243550" cy="152650"/>
            </a:xfrm>
            <a:custGeom>
              <a:avLst/>
              <a:gdLst/>
              <a:ahLst/>
              <a:cxnLst/>
              <a:rect l="l" t="t" r="r" b="b"/>
              <a:pathLst>
                <a:path w="9742" h="6106" extrusionOk="0">
                  <a:moveTo>
                    <a:pt x="8340" y="1"/>
                  </a:moveTo>
                  <a:lnTo>
                    <a:pt x="1" y="2136"/>
                  </a:lnTo>
                  <a:lnTo>
                    <a:pt x="401" y="6105"/>
                  </a:lnTo>
                  <a:lnTo>
                    <a:pt x="9741" y="6105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556;p33">
              <a:extLst>
                <a:ext uri="{FF2B5EF4-FFF2-40B4-BE49-F238E27FC236}">
                  <a16:creationId xmlns:a16="http://schemas.microsoft.com/office/drawing/2014/main" xmlns="" id="{E45F5A67-A31B-45AA-B696-CEE9FCD9EADF}"/>
                </a:ext>
              </a:extLst>
            </p:cNvPr>
            <p:cNvSpPr/>
            <p:nvPr/>
          </p:nvSpPr>
          <p:spPr>
            <a:xfrm>
              <a:off x="5664225" y="5171325"/>
              <a:ext cx="231850" cy="9850"/>
            </a:xfrm>
            <a:custGeom>
              <a:avLst/>
              <a:gdLst/>
              <a:ahLst/>
              <a:cxnLst/>
              <a:rect l="l" t="t" r="r" b="b"/>
              <a:pathLst>
                <a:path w="9274" h="394" extrusionOk="0">
                  <a:moveTo>
                    <a:pt x="8281" y="0"/>
                  </a:moveTo>
                  <a:cubicBezTo>
                    <a:pt x="8156" y="0"/>
                    <a:pt x="8031" y="4"/>
                    <a:pt x="7906" y="13"/>
                  </a:cubicBezTo>
                  <a:cubicBezTo>
                    <a:pt x="7072" y="13"/>
                    <a:pt x="5904" y="13"/>
                    <a:pt x="4637" y="80"/>
                  </a:cubicBezTo>
                  <a:lnTo>
                    <a:pt x="1368" y="213"/>
                  </a:lnTo>
                  <a:cubicBezTo>
                    <a:pt x="901" y="213"/>
                    <a:pt x="434" y="247"/>
                    <a:pt x="0" y="313"/>
                  </a:cubicBezTo>
                  <a:cubicBezTo>
                    <a:pt x="318" y="362"/>
                    <a:pt x="653" y="393"/>
                    <a:pt x="993" y="393"/>
                  </a:cubicBezTo>
                  <a:cubicBezTo>
                    <a:pt x="1118" y="393"/>
                    <a:pt x="1243" y="389"/>
                    <a:pt x="1368" y="380"/>
                  </a:cubicBezTo>
                  <a:cubicBezTo>
                    <a:pt x="2202" y="380"/>
                    <a:pt x="3369" y="380"/>
                    <a:pt x="4637" y="347"/>
                  </a:cubicBezTo>
                  <a:lnTo>
                    <a:pt x="7906" y="180"/>
                  </a:lnTo>
                  <a:cubicBezTo>
                    <a:pt x="8373" y="180"/>
                    <a:pt x="8840" y="147"/>
                    <a:pt x="9273" y="80"/>
                  </a:cubicBezTo>
                  <a:cubicBezTo>
                    <a:pt x="8956" y="31"/>
                    <a:pt x="8621" y="0"/>
                    <a:pt x="82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557;p33">
              <a:extLst>
                <a:ext uri="{FF2B5EF4-FFF2-40B4-BE49-F238E27FC236}">
                  <a16:creationId xmlns:a16="http://schemas.microsoft.com/office/drawing/2014/main" xmlns="" id="{6C616FAF-E5C3-4B76-B8B5-F3AA6E91FD05}"/>
                </a:ext>
              </a:extLst>
            </p:cNvPr>
            <p:cNvSpPr/>
            <p:nvPr/>
          </p:nvSpPr>
          <p:spPr>
            <a:xfrm>
              <a:off x="5761775" y="5079075"/>
              <a:ext cx="10050" cy="97625"/>
            </a:xfrm>
            <a:custGeom>
              <a:avLst/>
              <a:gdLst/>
              <a:ahLst/>
              <a:cxnLst/>
              <a:rect l="l" t="t" r="r" b="b"/>
              <a:pathLst>
                <a:path w="402" h="3905" extrusionOk="0">
                  <a:moveTo>
                    <a:pt x="68" y="1"/>
                  </a:moveTo>
                  <a:cubicBezTo>
                    <a:pt x="1" y="1"/>
                    <a:pt x="1" y="901"/>
                    <a:pt x="68" y="1969"/>
                  </a:cubicBezTo>
                  <a:cubicBezTo>
                    <a:pt x="133" y="3017"/>
                    <a:pt x="231" y="3904"/>
                    <a:pt x="298" y="3904"/>
                  </a:cubicBezTo>
                  <a:cubicBezTo>
                    <a:pt x="299" y="3904"/>
                    <a:pt x="300" y="3904"/>
                    <a:pt x="301" y="3903"/>
                  </a:cubicBezTo>
                  <a:cubicBezTo>
                    <a:pt x="401" y="3903"/>
                    <a:pt x="401" y="3036"/>
                    <a:pt x="301" y="1935"/>
                  </a:cubicBezTo>
                  <a:cubicBezTo>
                    <a:pt x="234" y="868"/>
                    <a:pt x="134" y="1"/>
                    <a:pt x="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558;p33">
              <a:extLst>
                <a:ext uri="{FF2B5EF4-FFF2-40B4-BE49-F238E27FC236}">
                  <a16:creationId xmlns:a16="http://schemas.microsoft.com/office/drawing/2014/main" xmlns="" id="{CE82368A-76CA-4D5C-918E-CB45F0BD3C3C}"/>
                </a:ext>
              </a:extLst>
            </p:cNvPr>
            <p:cNvSpPr/>
            <p:nvPr/>
          </p:nvSpPr>
          <p:spPr>
            <a:xfrm>
              <a:off x="5666725" y="5173300"/>
              <a:ext cx="236025" cy="28400"/>
            </a:xfrm>
            <a:custGeom>
              <a:avLst/>
              <a:gdLst/>
              <a:ahLst/>
              <a:cxnLst/>
              <a:rect l="l" t="t" r="r" b="b"/>
              <a:pathLst>
                <a:path w="9441" h="1136" extrusionOk="0">
                  <a:moveTo>
                    <a:pt x="9274" y="1"/>
                  </a:moveTo>
                  <a:lnTo>
                    <a:pt x="0" y="234"/>
                  </a:lnTo>
                  <a:lnTo>
                    <a:pt x="100" y="1135"/>
                  </a:lnTo>
                  <a:lnTo>
                    <a:pt x="9440" y="1135"/>
                  </a:lnTo>
                  <a:lnTo>
                    <a:pt x="9440" y="1035"/>
                  </a:lnTo>
                  <a:lnTo>
                    <a:pt x="92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559;p33">
              <a:extLst>
                <a:ext uri="{FF2B5EF4-FFF2-40B4-BE49-F238E27FC236}">
                  <a16:creationId xmlns:a16="http://schemas.microsoft.com/office/drawing/2014/main" xmlns="" id="{2C0B465D-D111-4D32-AA02-80A08AEAA847}"/>
                </a:ext>
              </a:extLst>
            </p:cNvPr>
            <p:cNvSpPr/>
            <p:nvPr/>
          </p:nvSpPr>
          <p:spPr>
            <a:xfrm>
              <a:off x="4832800" y="4766350"/>
              <a:ext cx="228500" cy="371125"/>
            </a:xfrm>
            <a:custGeom>
              <a:avLst/>
              <a:gdLst/>
              <a:ahLst/>
              <a:cxnLst/>
              <a:rect l="l" t="t" r="r" b="b"/>
              <a:pathLst>
                <a:path w="9140" h="14845" extrusionOk="0">
                  <a:moveTo>
                    <a:pt x="9140" y="1"/>
                  </a:moveTo>
                  <a:lnTo>
                    <a:pt x="1501" y="735"/>
                  </a:lnTo>
                  <a:lnTo>
                    <a:pt x="0" y="14344"/>
                  </a:lnTo>
                  <a:lnTo>
                    <a:pt x="7172" y="14845"/>
                  </a:lnTo>
                  <a:lnTo>
                    <a:pt x="9140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560;p33">
              <a:extLst>
                <a:ext uri="{FF2B5EF4-FFF2-40B4-BE49-F238E27FC236}">
                  <a16:creationId xmlns:a16="http://schemas.microsoft.com/office/drawing/2014/main" xmlns="" id="{5D897827-052C-4C99-80CD-E72CA9FF660B}"/>
                </a:ext>
              </a:extLst>
            </p:cNvPr>
            <p:cNvSpPr/>
            <p:nvPr/>
          </p:nvSpPr>
          <p:spPr>
            <a:xfrm>
              <a:off x="4625975" y="5084925"/>
              <a:ext cx="388625" cy="115925"/>
            </a:xfrm>
            <a:custGeom>
              <a:avLst/>
              <a:gdLst/>
              <a:ahLst/>
              <a:cxnLst/>
              <a:rect l="l" t="t" r="r" b="b"/>
              <a:pathLst>
                <a:path w="15545" h="4637" extrusionOk="0">
                  <a:moveTo>
                    <a:pt x="8206" y="0"/>
                  </a:moveTo>
                  <a:cubicBezTo>
                    <a:pt x="8206" y="0"/>
                    <a:pt x="134" y="2735"/>
                    <a:pt x="0" y="4203"/>
                  </a:cubicBezTo>
                  <a:lnTo>
                    <a:pt x="15411" y="4637"/>
                  </a:lnTo>
                  <a:lnTo>
                    <a:pt x="15545" y="601"/>
                  </a:lnTo>
                  <a:lnTo>
                    <a:pt x="14978" y="701"/>
                  </a:lnTo>
                  <a:cubicBezTo>
                    <a:pt x="14240" y="853"/>
                    <a:pt x="13491" y="927"/>
                    <a:pt x="12743" y="927"/>
                  </a:cubicBezTo>
                  <a:cubicBezTo>
                    <a:pt x="11193" y="927"/>
                    <a:pt x="9647" y="608"/>
                    <a:pt x="8206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61;p33">
              <a:extLst>
                <a:ext uri="{FF2B5EF4-FFF2-40B4-BE49-F238E27FC236}">
                  <a16:creationId xmlns:a16="http://schemas.microsoft.com/office/drawing/2014/main" xmlns="" id="{3282A074-7888-4DCF-963B-992383F148A7}"/>
                </a:ext>
              </a:extLst>
            </p:cNvPr>
            <p:cNvSpPr/>
            <p:nvPr/>
          </p:nvSpPr>
          <p:spPr>
            <a:xfrm>
              <a:off x="4949550" y="5117100"/>
              <a:ext cx="32500" cy="29875"/>
            </a:xfrm>
            <a:custGeom>
              <a:avLst/>
              <a:gdLst/>
              <a:ahLst/>
              <a:cxnLst/>
              <a:rect l="l" t="t" r="r" b="b"/>
              <a:pathLst>
                <a:path w="1300" h="1195" extrusionOk="0">
                  <a:moveTo>
                    <a:pt x="827" y="23"/>
                  </a:moveTo>
                  <a:lnTo>
                    <a:pt x="901" y="47"/>
                  </a:lnTo>
                  <a:cubicBezTo>
                    <a:pt x="876" y="38"/>
                    <a:pt x="852" y="30"/>
                    <a:pt x="827" y="23"/>
                  </a:cubicBezTo>
                  <a:close/>
                  <a:moveTo>
                    <a:pt x="661" y="1"/>
                  </a:moveTo>
                  <a:cubicBezTo>
                    <a:pt x="408" y="1"/>
                    <a:pt x="176" y="152"/>
                    <a:pt x="100" y="381"/>
                  </a:cubicBezTo>
                  <a:cubicBezTo>
                    <a:pt x="0" y="715"/>
                    <a:pt x="200" y="1048"/>
                    <a:pt x="500" y="1182"/>
                  </a:cubicBezTo>
                  <a:cubicBezTo>
                    <a:pt x="544" y="1190"/>
                    <a:pt x="587" y="1194"/>
                    <a:pt x="629" y="1194"/>
                  </a:cubicBezTo>
                  <a:cubicBezTo>
                    <a:pt x="909" y="1194"/>
                    <a:pt x="1147" y="1009"/>
                    <a:pt x="1234" y="748"/>
                  </a:cubicBezTo>
                  <a:cubicBezTo>
                    <a:pt x="1299" y="455"/>
                    <a:pt x="1110" y="129"/>
                    <a:pt x="821" y="21"/>
                  </a:cubicBezTo>
                  <a:lnTo>
                    <a:pt x="821" y="21"/>
                  </a:lnTo>
                  <a:cubicBezTo>
                    <a:pt x="823" y="22"/>
                    <a:pt x="825" y="22"/>
                    <a:pt x="827" y="23"/>
                  </a:cubicBezTo>
                  <a:lnTo>
                    <a:pt x="827" y="23"/>
                  </a:lnTo>
                  <a:lnTo>
                    <a:pt x="801" y="14"/>
                  </a:lnTo>
                  <a:lnTo>
                    <a:pt x="801" y="14"/>
                  </a:lnTo>
                  <a:cubicBezTo>
                    <a:pt x="808" y="16"/>
                    <a:pt x="814" y="19"/>
                    <a:pt x="821" y="21"/>
                  </a:cubicBezTo>
                  <a:lnTo>
                    <a:pt x="821" y="21"/>
                  </a:lnTo>
                  <a:cubicBezTo>
                    <a:pt x="768" y="7"/>
                    <a:pt x="714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62;p33">
              <a:extLst>
                <a:ext uri="{FF2B5EF4-FFF2-40B4-BE49-F238E27FC236}">
                  <a16:creationId xmlns:a16="http://schemas.microsoft.com/office/drawing/2014/main" xmlns="" id="{54D6E3BB-50AA-45D2-A011-59D308506C4A}"/>
                </a:ext>
              </a:extLst>
            </p:cNvPr>
            <p:cNvSpPr/>
            <p:nvPr/>
          </p:nvSpPr>
          <p:spPr>
            <a:xfrm>
              <a:off x="4624300" y="5169975"/>
              <a:ext cx="386975" cy="30875"/>
            </a:xfrm>
            <a:custGeom>
              <a:avLst/>
              <a:gdLst/>
              <a:ahLst/>
              <a:cxnLst/>
              <a:rect l="l" t="t" r="r" b="b"/>
              <a:pathLst>
                <a:path w="15479" h="1235" extrusionOk="0">
                  <a:moveTo>
                    <a:pt x="15478" y="1"/>
                  </a:moveTo>
                  <a:lnTo>
                    <a:pt x="701" y="34"/>
                  </a:lnTo>
                  <a:cubicBezTo>
                    <a:pt x="701" y="34"/>
                    <a:pt x="1" y="301"/>
                    <a:pt x="67" y="801"/>
                  </a:cubicBezTo>
                  <a:lnTo>
                    <a:pt x="15478" y="1235"/>
                  </a:lnTo>
                  <a:lnTo>
                    <a:pt x="154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63;p33">
              <a:extLst>
                <a:ext uri="{FF2B5EF4-FFF2-40B4-BE49-F238E27FC236}">
                  <a16:creationId xmlns:a16="http://schemas.microsoft.com/office/drawing/2014/main" xmlns="" id="{ECEAC0F1-3ACC-4015-BE8E-53DADF81B561}"/>
                </a:ext>
              </a:extLst>
            </p:cNvPr>
            <p:cNvSpPr/>
            <p:nvPr/>
          </p:nvSpPr>
          <p:spPr>
            <a:xfrm>
              <a:off x="4824450" y="5081000"/>
              <a:ext cx="35875" cy="24850"/>
            </a:xfrm>
            <a:custGeom>
              <a:avLst/>
              <a:gdLst/>
              <a:ahLst/>
              <a:cxnLst/>
              <a:rect l="l" t="t" r="r" b="b"/>
              <a:pathLst>
                <a:path w="1435" h="994" extrusionOk="0">
                  <a:moveTo>
                    <a:pt x="216" y="0"/>
                  </a:moveTo>
                  <a:cubicBezTo>
                    <a:pt x="85" y="0"/>
                    <a:pt x="0" y="29"/>
                    <a:pt x="0" y="57"/>
                  </a:cubicBezTo>
                  <a:cubicBezTo>
                    <a:pt x="0" y="124"/>
                    <a:pt x="367" y="190"/>
                    <a:pt x="734" y="424"/>
                  </a:cubicBezTo>
                  <a:cubicBezTo>
                    <a:pt x="1084" y="678"/>
                    <a:pt x="1282" y="993"/>
                    <a:pt x="1358" y="993"/>
                  </a:cubicBezTo>
                  <a:cubicBezTo>
                    <a:pt x="1362" y="993"/>
                    <a:pt x="1365" y="993"/>
                    <a:pt x="1368" y="991"/>
                  </a:cubicBezTo>
                  <a:cubicBezTo>
                    <a:pt x="1435" y="958"/>
                    <a:pt x="1335" y="524"/>
                    <a:pt x="901" y="224"/>
                  </a:cubicBezTo>
                  <a:cubicBezTo>
                    <a:pt x="652" y="52"/>
                    <a:pt x="393" y="0"/>
                    <a:pt x="2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64;p33">
              <a:extLst>
                <a:ext uri="{FF2B5EF4-FFF2-40B4-BE49-F238E27FC236}">
                  <a16:creationId xmlns:a16="http://schemas.microsoft.com/office/drawing/2014/main" xmlns="" id="{7918F0B1-79E7-432C-AD39-DB02EEBF3BC7}"/>
                </a:ext>
              </a:extLst>
            </p:cNvPr>
            <p:cNvSpPr/>
            <p:nvPr/>
          </p:nvSpPr>
          <p:spPr>
            <a:xfrm>
              <a:off x="4782750" y="5097450"/>
              <a:ext cx="27550" cy="30850"/>
            </a:xfrm>
            <a:custGeom>
              <a:avLst/>
              <a:gdLst/>
              <a:ahLst/>
              <a:cxnLst/>
              <a:rect l="l" t="t" r="r" b="b"/>
              <a:pathLst>
                <a:path w="1102" h="1234" extrusionOk="0">
                  <a:moveTo>
                    <a:pt x="125" y="1"/>
                  </a:moveTo>
                  <a:cubicBezTo>
                    <a:pt x="68" y="1"/>
                    <a:pt x="34" y="14"/>
                    <a:pt x="34" y="33"/>
                  </a:cubicBezTo>
                  <a:cubicBezTo>
                    <a:pt x="1" y="100"/>
                    <a:pt x="334" y="233"/>
                    <a:pt x="601" y="567"/>
                  </a:cubicBezTo>
                  <a:cubicBezTo>
                    <a:pt x="835" y="900"/>
                    <a:pt x="901" y="1234"/>
                    <a:pt x="968" y="1234"/>
                  </a:cubicBezTo>
                  <a:cubicBezTo>
                    <a:pt x="1035" y="1234"/>
                    <a:pt x="1101" y="800"/>
                    <a:pt x="801" y="400"/>
                  </a:cubicBezTo>
                  <a:cubicBezTo>
                    <a:pt x="562" y="88"/>
                    <a:pt x="270" y="1"/>
                    <a:pt x="1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565;p33">
              <a:extLst>
                <a:ext uri="{FF2B5EF4-FFF2-40B4-BE49-F238E27FC236}">
                  <a16:creationId xmlns:a16="http://schemas.microsoft.com/office/drawing/2014/main" xmlns="" id="{2D4FC0D6-4D9E-4291-9DC4-E9407779CB54}"/>
                </a:ext>
              </a:extLst>
            </p:cNvPr>
            <p:cNvSpPr/>
            <p:nvPr/>
          </p:nvSpPr>
          <p:spPr>
            <a:xfrm>
              <a:off x="4744400" y="5112925"/>
              <a:ext cx="19200" cy="32900"/>
            </a:xfrm>
            <a:custGeom>
              <a:avLst/>
              <a:gdLst/>
              <a:ahLst/>
              <a:cxnLst/>
              <a:rect l="l" t="t" r="r" b="b"/>
              <a:pathLst>
                <a:path w="768" h="1316" extrusionOk="0">
                  <a:moveTo>
                    <a:pt x="64" y="0"/>
                  </a:moveTo>
                  <a:cubicBezTo>
                    <a:pt x="49" y="0"/>
                    <a:pt x="38" y="5"/>
                    <a:pt x="34" y="14"/>
                  </a:cubicBezTo>
                  <a:cubicBezTo>
                    <a:pt x="0" y="81"/>
                    <a:pt x="200" y="314"/>
                    <a:pt x="334" y="648"/>
                  </a:cubicBezTo>
                  <a:cubicBezTo>
                    <a:pt x="501" y="982"/>
                    <a:pt x="534" y="1315"/>
                    <a:pt x="601" y="1315"/>
                  </a:cubicBezTo>
                  <a:cubicBezTo>
                    <a:pt x="667" y="1315"/>
                    <a:pt x="767" y="948"/>
                    <a:pt x="601" y="548"/>
                  </a:cubicBezTo>
                  <a:cubicBezTo>
                    <a:pt x="429" y="176"/>
                    <a:pt x="159" y="0"/>
                    <a:pt x="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566;p33">
              <a:extLst>
                <a:ext uri="{FF2B5EF4-FFF2-40B4-BE49-F238E27FC236}">
                  <a16:creationId xmlns:a16="http://schemas.microsoft.com/office/drawing/2014/main" xmlns="" id="{744341AC-2015-4422-A4E5-61407895B6FC}"/>
                </a:ext>
              </a:extLst>
            </p:cNvPr>
            <p:cNvSpPr/>
            <p:nvPr/>
          </p:nvSpPr>
          <p:spPr>
            <a:xfrm>
              <a:off x="4828625" y="5051200"/>
              <a:ext cx="60050" cy="31650"/>
            </a:xfrm>
            <a:custGeom>
              <a:avLst/>
              <a:gdLst/>
              <a:ahLst/>
              <a:cxnLst/>
              <a:rect l="l" t="t" r="r" b="b"/>
              <a:pathLst>
                <a:path w="2402" h="1266" extrusionOk="0">
                  <a:moveTo>
                    <a:pt x="1954" y="260"/>
                  </a:moveTo>
                  <a:cubicBezTo>
                    <a:pt x="2028" y="260"/>
                    <a:pt x="2082" y="276"/>
                    <a:pt x="2102" y="315"/>
                  </a:cubicBezTo>
                  <a:cubicBezTo>
                    <a:pt x="2168" y="382"/>
                    <a:pt x="2102" y="348"/>
                    <a:pt x="2102" y="415"/>
                  </a:cubicBezTo>
                  <a:cubicBezTo>
                    <a:pt x="2035" y="448"/>
                    <a:pt x="1968" y="482"/>
                    <a:pt x="1902" y="515"/>
                  </a:cubicBezTo>
                  <a:cubicBezTo>
                    <a:pt x="1768" y="615"/>
                    <a:pt x="1635" y="682"/>
                    <a:pt x="1501" y="749"/>
                  </a:cubicBezTo>
                  <a:cubicBezTo>
                    <a:pt x="1268" y="849"/>
                    <a:pt x="1001" y="949"/>
                    <a:pt x="734" y="1016"/>
                  </a:cubicBezTo>
                  <a:cubicBezTo>
                    <a:pt x="547" y="1069"/>
                    <a:pt x="338" y="1101"/>
                    <a:pt x="142" y="1163"/>
                  </a:cubicBezTo>
                  <a:lnTo>
                    <a:pt x="142" y="1163"/>
                  </a:lnTo>
                  <a:cubicBezTo>
                    <a:pt x="235" y="1080"/>
                    <a:pt x="392" y="943"/>
                    <a:pt x="634" y="782"/>
                  </a:cubicBezTo>
                  <a:cubicBezTo>
                    <a:pt x="834" y="615"/>
                    <a:pt x="1068" y="482"/>
                    <a:pt x="1335" y="415"/>
                  </a:cubicBezTo>
                  <a:cubicBezTo>
                    <a:pt x="1468" y="348"/>
                    <a:pt x="1601" y="315"/>
                    <a:pt x="1768" y="282"/>
                  </a:cubicBezTo>
                  <a:cubicBezTo>
                    <a:pt x="1837" y="268"/>
                    <a:pt x="1901" y="260"/>
                    <a:pt x="1954" y="260"/>
                  </a:cubicBezTo>
                  <a:close/>
                  <a:moveTo>
                    <a:pt x="1902" y="0"/>
                  </a:moveTo>
                  <a:cubicBezTo>
                    <a:pt x="1835" y="0"/>
                    <a:pt x="1768" y="15"/>
                    <a:pt x="1701" y="15"/>
                  </a:cubicBezTo>
                  <a:cubicBezTo>
                    <a:pt x="1535" y="48"/>
                    <a:pt x="1401" y="115"/>
                    <a:pt x="1234" y="182"/>
                  </a:cubicBezTo>
                  <a:cubicBezTo>
                    <a:pt x="968" y="282"/>
                    <a:pt x="734" y="448"/>
                    <a:pt x="501" y="615"/>
                  </a:cubicBezTo>
                  <a:cubicBezTo>
                    <a:pt x="208" y="881"/>
                    <a:pt x="64" y="1105"/>
                    <a:pt x="34" y="1202"/>
                  </a:cubicBezTo>
                  <a:lnTo>
                    <a:pt x="34" y="1202"/>
                  </a:lnTo>
                  <a:cubicBezTo>
                    <a:pt x="23" y="1206"/>
                    <a:pt x="12" y="1211"/>
                    <a:pt x="0" y="1216"/>
                  </a:cubicBezTo>
                  <a:cubicBezTo>
                    <a:pt x="10" y="1218"/>
                    <a:pt x="20" y="1220"/>
                    <a:pt x="29" y="1223"/>
                  </a:cubicBezTo>
                  <a:lnTo>
                    <a:pt x="29" y="1223"/>
                  </a:lnTo>
                  <a:cubicBezTo>
                    <a:pt x="28" y="1236"/>
                    <a:pt x="29" y="1244"/>
                    <a:pt x="34" y="1249"/>
                  </a:cubicBezTo>
                  <a:cubicBezTo>
                    <a:pt x="40" y="1249"/>
                    <a:pt x="50" y="1243"/>
                    <a:pt x="65" y="1231"/>
                  </a:cubicBezTo>
                  <a:lnTo>
                    <a:pt x="65" y="1231"/>
                  </a:lnTo>
                  <a:cubicBezTo>
                    <a:pt x="177" y="1254"/>
                    <a:pt x="288" y="1266"/>
                    <a:pt x="396" y="1266"/>
                  </a:cubicBezTo>
                  <a:cubicBezTo>
                    <a:pt x="526" y="1266"/>
                    <a:pt x="651" y="1249"/>
                    <a:pt x="767" y="1216"/>
                  </a:cubicBezTo>
                  <a:cubicBezTo>
                    <a:pt x="1068" y="1182"/>
                    <a:pt x="1335" y="1116"/>
                    <a:pt x="1601" y="982"/>
                  </a:cubicBezTo>
                  <a:cubicBezTo>
                    <a:pt x="1735" y="915"/>
                    <a:pt x="1902" y="849"/>
                    <a:pt x="2035" y="782"/>
                  </a:cubicBezTo>
                  <a:cubicBezTo>
                    <a:pt x="2135" y="715"/>
                    <a:pt x="2202" y="682"/>
                    <a:pt x="2302" y="582"/>
                  </a:cubicBezTo>
                  <a:cubicBezTo>
                    <a:pt x="2402" y="482"/>
                    <a:pt x="2402" y="315"/>
                    <a:pt x="2335" y="182"/>
                  </a:cubicBezTo>
                  <a:cubicBezTo>
                    <a:pt x="2269" y="82"/>
                    <a:pt x="2135" y="15"/>
                    <a:pt x="2002" y="15"/>
                  </a:cubicBezTo>
                  <a:cubicBezTo>
                    <a:pt x="1968" y="4"/>
                    <a:pt x="1935" y="0"/>
                    <a:pt x="19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567;p33">
              <a:extLst>
                <a:ext uri="{FF2B5EF4-FFF2-40B4-BE49-F238E27FC236}">
                  <a16:creationId xmlns:a16="http://schemas.microsoft.com/office/drawing/2014/main" xmlns="" id="{FE3B74C8-64B7-446C-B237-D527A42A865D}"/>
                </a:ext>
              </a:extLst>
            </p:cNvPr>
            <p:cNvSpPr/>
            <p:nvPr/>
          </p:nvSpPr>
          <p:spPr>
            <a:xfrm>
              <a:off x="4806925" y="5022375"/>
              <a:ext cx="30050" cy="61725"/>
            </a:xfrm>
            <a:custGeom>
              <a:avLst/>
              <a:gdLst/>
              <a:ahLst/>
              <a:cxnLst/>
              <a:rect l="l" t="t" r="r" b="b"/>
              <a:pathLst>
                <a:path w="1202" h="2469" extrusionOk="0">
                  <a:moveTo>
                    <a:pt x="435" y="0"/>
                  </a:moveTo>
                  <a:cubicBezTo>
                    <a:pt x="301" y="0"/>
                    <a:pt x="168" y="100"/>
                    <a:pt x="134" y="234"/>
                  </a:cubicBezTo>
                  <a:cubicBezTo>
                    <a:pt x="68" y="301"/>
                    <a:pt x="34" y="401"/>
                    <a:pt x="34" y="501"/>
                  </a:cubicBezTo>
                  <a:cubicBezTo>
                    <a:pt x="1" y="667"/>
                    <a:pt x="1" y="834"/>
                    <a:pt x="34" y="1034"/>
                  </a:cubicBezTo>
                  <a:cubicBezTo>
                    <a:pt x="68" y="1301"/>
                    <a:pt x="168" y="1601"/>
                    <a:pt x="335" y="1835"/>
                  </a:cubicBezTo>
                  <a:cubicBezTo>
                    <a:pt x="600" y="2189"/>
                    <a:pt x="865" y="2308"/>
                    <a:pt x="923" y="2308"/>
                  </a:cubicBezTo>
                  <a:cubicBezTo>
                    <a:pt x="931" y="2308"/>
                    <a:pt x="935" y="2306"/>
                    <a:pt x="935" y="2302"/>
                  </a:cubicBezTo>
                  <a:cubicBezTo>
                    <a:pt x="968" y="2269"/>
                    <a:pt x="735" y="2135"/>
                    <a:pt x="501" y="1735"/>
                  </a:cubicBezTo>
                  <a:cubicBezTo>
                    <a:pt x="368" y="1501"/>
                    <a:pt x="301" y="1268"/>
                    <a:pt x="268" y="1001"/>
                  </a:cubicBezTo>
                  <a:cubicBezTo>
                    <a:pt x="268" y="834"/>
                    <a:pt x="268" y="701"/>
                    <a:pt x="301" y="567"/>
                  </a:cubicBezTo>
                  <a:cubicBezTo>
                    <a:pt x="335" y="401"/>
                    <a:pt x="401" y="267"/>
                    <a:pt x="468" y="267"/>
                  </a:cubicBezTo>
                  <a:cubicBezTo>
                    <a:pt x="501" y="301"/>
                    <a:pt x="668" y="401"/>
                    <a:pt x="735" y="534"/>
                  </a:cubicBezTo>
                  <a:cubicBezTo>
                    <a:pt x="902" y="901"/>
                    <a:pt x="1035" y="1335"/>
                    <a:pt x="1035" y="1735"/>
                  </a:cubicBezTo>
                  <a:cubicBezTo>
                    <a:pt x="1035" y="2202"/>
                    <a:pt x="935" y="2469"/>
                    <a:pt x="968" y="2469"/>
                  </a:cubicBezTo>
                  <a:cubicBezTo>
                    <a:pt x="1135" y="2269"/>
                    <a:pt x="1202" y="2002"/>
                    <a:pt x="1202" y="1735"/>
                  </a:cubicBezTo>
                  <a:cubicBezTo>
                    <a:pt x="1202" y="1468"/>
                    <a:pt x="1202" y="1168"/>
                    <a:pt x="1102" y="901"/>
                  </a:cubicBezTo>
                  <a:cubicBezTo>
                    <a:pt x="1068" y="734"/>
                    <a:pt x="1002" y="567"/>
                    <a:pt x="935" y="434"/>
                  </a:cubicBezTo>
                  <a:cubicBezTo>
                    <a:pt x="868" y="200"/>
                    <a:pt x="668" y="67"/>
                    <a:pt x="4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68;p33">
              <a:extLst>
                <a:ext uri="{FF2B5EF4-FFF2-40B4-BE49-F238E27FC236}">
                  <a16:creationId xmlns:a16="http://schemas.microsoft.com/office/drawing/2014/main" xmlns="" id="{0AD8486F-8BE4-46F8-9FA6-A90F29BB69DE}"/>
                </a:ext>
              </a:extLst>
            </p:cNvPr>
            <p:cNvSpPr/>
            <p:nvPr/>
          </p:nvSpPr>
          <p:spPr>
            <a:xfrm>
              <a:off x="4815275" y="2888350"/>
              <a:ext cx="1044100" cy="2170750"/>
            </a:xfrm>
            <a:custGeom>
              <a:avLst/>
              <a:gdLst/>
              <a:ahLst/>
              <a:cxnLst/>
              <a:rect l="l" t="t" r="r" b="b"/>
              <a:pathLst>
                <a:path w="41764" h="86830" extrusionOk="0">
                  <a:moveTo>
                    <a:pt x="34659" y="0"/>
                  </a:moveTo>
                  <a:lnTo>
                    <a:pt x="12409" y="334"/>
                  </a:lnTo>
                  <a:lnTo>
                    <a:pt x="1" y="85395"/>
                  </a:lnTo>
                  <a:cubicBezTo>
                    <a:pt x="1" y="85395"/>
                    <a:pt x="8173" y="86829"/>
                    <a:pt x="8740" y="86829"/>
                  </a:cubicBezTo>
                  <a:cubicBezTo>
                    <a:pt x="9274" y="86829"/>
                    <a:pt x="25886" y="18914"/>
                    <a:pt x="25886" y="18914"/>
                  </a:cubicBezTo>
                  <a:lnTo>
                    <a:pt x="32757" y="86662"/>
                  </a:lnTo>
                  <a:lnTo>
                    <a:pt x="41764" y="84527"/>
                  </a:lnTo>
                  <a:lnTo>
                    <a:pt x="40363" y="15211"/>
                  </a:lnTo>
                  <a:cubicBezTo>
                    <a:pt x="40363" y="9507"/>
                    <a:pt x="34659" y="0"/>
                    <a:pt x="346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69;p33">
              <a:extLst>
                <a:ext uri="{FF2B5EF4-FFF2-40B4-BE49-F238E27FC236}">
                  <a16:creationId xmlns:a16="http://schemas.microsoft.com/office/drawing/2014/main" xmlns="" id="{444144CC-07EA-4874-B201-3794AFCAB50C}"/>
                </a:ext>
              </a:extLst>
            </p:cNvPr>
            <p:cNvSpPr/>
            <p:nvPr/>
          </p:nvSpPr>
          <p:spPr>
            <a:xfrm>
              <a:off x="5592500" y="3314475"/>
              <a:ext cx="173475" cy="1687900"/>
            </a:xfrm>
            <a:custGeom>
              <a:avLst/>
              <a:gdLst/>
              <a:ahLst/>
              <a:cxnLst/>
              <a:rect l="l" t="t" r="r" b="b"/>
              <a:pathLst>
                <a:path w="6939" h="67516" extrusionOk="0">
                  <a:moveTo>
                    <a:pt x="34" y="1"/>
                  </a:moveTo>
                  <a:cubicBezTo>
                    <a:pt x="0" y="67"/>
                    <a:pt x="0" y="134"/>
                    <a:pt x="34" y="201"/>
                  </a:cubicBezTo>
                  <a:cubicBezTo>
                    <a:pt x="34" y="301"/>
                    <a:pt x="67" y="468"/>
                    <a:pt x="100" y="701"/>
                  </a:cubicBezTo>
                  <a:cubicBezTo>
                    <a:pt x="167" y="1168"/>
                    <a:pt x="267" y="1802"/>
                    <a:pt x="401" y="2636"/>
                  </a:cubicBezTo>
                  <a:cubicBezTo>
                    <a:pt x="701" y="4337"/>
                    <a:pt x="1068" y="6806"/>
                    <a:pt x="1535" y="9841"/>
                  </a:cubicBezTo>
                  <a:cubicBezTo>
                    <a:pt x="2435" y="15912"/>
                    <a:pt x="3603" y="24318"/>
                    <a:pt x="4537" y="33658"/>
                  </a:cubicBezTo>
                  <a:cubicBezTo>
                    <a:pt x="5504" y="42998"/>
                    <a:pt x="6071" y="51471"/>
                    <a:pt x="6405" y="57575"/>
                  </a:cubicBezTo>
                  <a:cubicBezTo>
                    <a:pt x="6572" y="60644"/>
                    <a:pt x="6705" y="63146"/>
                    <a:pt x="6772" y="64847"/>
                  </a:cubicBezTo>
                  <a:cubicBezTo>
                    <a:pt x="6805" y="65681"/>
                    <a:pt x="6839" y="66382"/>
                    <a:pt x="6872" y="66849"/>
                  </a:cubicBezTo>
                  <a:cubicBezTo>
                    <a:pt x="6872" y="67049"/>
                    <a:pt x="6905" y="67216"/>
                    <a:pt x="6905" y="67349"/>
                  </a:cubicBezTo>
                  <a:lnTo>
                    <a:pt x="6905" y="66849"/>
                  </a:lnTo>
                  <a:cubicBezTo>
                    <a:pt x="6905" y="66382"/>
                    <a:pt x="6905" y="65714"/>
                    <a:pt x="6872" y="64847"/>
                  </a:cubicBezTo>
                  <a:cubicBezTo>
                    <a:pt x="6839" y="63146"/>
                    <a:pt x="6739" y="60644"/>
                    <a:pt x="6605" y="57575"/>
                  </a:cubicBezTo>
                  <a:cubicBezTo>
                    <a:pt x="6305" y="51438"/>
                    <a:pt x="5771" y="42965"/>
                    <a:pt x="4804" y="33625"/>
                  </a:cubicBezTo>
                  <a:cubicBezTo>
                    <a:pt x="3836" y="24285"/>
                    <a:pt x="2669" y="15879"/>
                    <a:pt x="1702" y="9808"/>
                  </a:cubicBezTo>
                  <a:cubicBezTo>
                    <a:pt x="1235" y="6772"/>
                    <a:pt x="801" y="4337"/>
                    <a:pt x="501" y="2636"/>
                  </a:cubicBezTo>
                  <a:cubicBezTo>
                    <a:pt x="367" y="1802"/>
                    <a:pt x="234" y="1135"/>
                    <a:pt x="134" y="701"/>
                  </a:cubicBezTo>
                  <a:lnTo>
                    <a:pt x="34" y="168"/>
                  </a:lnTo>
                  <a:cubicBezTo>
                    <a:pt x="34" y="134"/>
                    <a:pt x="34" y="67"/>
                    <a:pt x="34" y="1"/>
                  </a:cubicBezTo>
                  <a:close/>
                  <a:moveTo>
                    <a:pt x="6905" y="67349"/>
                  </a:moveTo>
                  <a:cubicBezTo>
                    <a:pt x="6905" y="67416"/>
                    <a:pt x="6905" y="67449"/>
                    <a:pt x="6905" y="67516"/>
                  </a:cubicBezTo>
                  <a:cubicBezTo>
                    <a:pt x="6939" y="67449"/>
                    <a:pt x="6939" y="67416"/>
                    <a:pt x="6905" y="6734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70;p33">
              <a:extLst>
                <a:ext uri="{FF2B5EF4-FFF2-40B4-BE49-F238E27FC236}">
                  <a16:creationId xmlns:a16="http://schemas.microsoft.com/office/drawing/2014/main" xmlns="" id="{B8509F2A-9303-4D56-9C16-00AFBF169054}"/>
                </a:ext>
              </a:extLst>
            </p:cNvPr>
            <p:cNvSpPr/>
            <p:nvPr/>
          </p:nvSpPr>
          <p:spPr>
            <a:xfrm>
              <a:off x="4934525" y="3343675"/>
              <a:ext cx="304400" cy="1700400"/>
            </a:xfrm>
            <a:custGeom>
              <a:avLst/>
              <a:gdLst/>
              <a:ahLst/>
              <a:cxnLst/>
              <a:rect l="l" t="t" r="r" b="b"/>
              <a:pathLst>
                <a:path w="12176" h="68016" extrusionOk="0">
                  <a:moveTo>
                    <a:pt x="12109" y="0"/>
                  </a:moveTo>
                  <a:lnTo>
                    <a:pt x="12109" y="0"/>
                  </a:lnTo>
                  <a:cubicBezTo>
                    <a:pt x="12043" y="0"/>
                    <a:pt x="9274" y="15178"/>
                    <a:pt x="5972" y="33958"/>
                  </a:cubicBezTo>
                  <a:cubicBezTo>
                    <a:pt x="2636" y="52738"/>
                    <a:pt x="1" y="68016"/>
                    <a:pt x="67" y="68016"/>
                  </a:cubicBezTo>
                  <a:cubicBezTo>
                    <a:pt x="134" y="68016"/>
                    <a:pt x="2903" y="52805"/>
                    <a:pt x="6205" y="34025"/>
                  </a:cubicBezTo>
                  <a:cubicBezTo>
                    <a:pt x="9541" y="15245"/>
                    <a:pt x="12176" y="0"/>
                    <a:pt x="1210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71;p33">
              <a:extLst>
                <a:ext uri="{FF2B5EF4-FFF2-40B4-BE49-F238E27FC236}">
                  <a16:creationId xmlns:a16="http://schemas.microsoft.com/office/drawing/2014/main" xmlns="" id="{A70DCB6C-4341-49FE-9446-71F9BA2C2F4C}"/>
                </a:ext>
              </a:extLst>
            </p:cNvPr>
            <p:cNvSpPr/>
            <p:nvPr/>
          </p:nvSpPr>
          <p:spPr>
            <a:xfrm>
              <a:off x="5446550" y="2891675"/>
              <a:ext cx="69250" cy="467025"/>
            </a:xfrm>
            <a:custGeom>
              <a:avLst/>
              <a:gdLst/>
              <a:ahLst/>
              <a:cxnLst/>
              <a:rect l="l" t="t" r="r" b="b"/>
              <a:pathLst>
                <a:path w="2770" h="18681" extrusionOk="0">
                  <a:moveTo>
                    <a:pt x="1" y="1"/>
                  </a:moveTo>
                  <a:cubicBezTo>
                    <a:pt x="34" y="67"/>
                    <a:pt x="34" y="134"/>
                    <a:pt x="68" y="201"/>
                  </a:cubicBezTo>
                  <a:cubicBezTo>
                    <a:pt x="101" y="368"/>
                    <a:pt x="168" y="534"/>
                    <a:pt x="234" y="735"/>
                  </a:cubicBezTo>
                  <a:cubicBezTo>
                    <a:pt x="401" y="1235"/>
                    <a:pt x="601" y="1902"/>
                    <a:pt x="868" y="2703"/>
                  </a:cubicBezTo>
                  <a:cubicBezTo>
                    <a:pt x="1135" y="3503"/>
                    <a:pt x="1435" y="4504"/>
                    <a:pt x="1735" y="5605"/>
                  </a:cubicBezTo>
                  <a:cubicBezTo>
                    <a:pt x="1902" y="6172"/>
                    <a:pt x="2036" y="6739"/>
                    <a:pt x="2169" y="7373"/>
                  </a:cubicBezTo>
                  <a:cubicBezTo>
                    <a:pt x="2269" y="7973"/>
                    <a:pt x="2336" y="8607"/>
                    <a:pt x="2403" y="9274"/>
                  </a:cubicBezTo>
                  <a:cubicBezTo>
                    <a:pt x="2569" y="11542"/>
                    <a:pt x="2369" y="13811"/>
                    <a:pt x="1836" y="15979"/>
                  </a:cubicBezTo>
                  <a:cubicBezTo>
                    <a:pt x="1602" y="16813"/>
                    <a:pt x="1369" y="17480"/>
                    <a:pt x="1235" y="17947"/>
                  </a:cubicBezTo>
                  <a:cubicBezTo>
                    <a:pt x="1102" y="18180"/>
                    <a:pt x="1035" y="18414"/>
                    <a:pt x="968" y="18681"/>
                  </a:cubicBezTo>
                  <a:cubicBezTo>
                    <a:pt x="1002" y="18614"/>
                    <a:pt x="1035" y="18547"/>
                    <a:pt x="1068" y="18481"/>
                  </a:cubicBezTo>
                  <a:cubicBezTo>
                    <a:pt x="1102" y="18380"/>
                    <a:pt x="1202" y="18214"/>
                    <a:pt x="1268" y="17980"/>
                  </a:cubicBezTo>
                  <a:cubicBezTo>
                    <a:pt x="1535" y="17346"/>
                    <a:pt x="1769" y="16679"/>
                    <a:pt x="1969" y="16045"/>
                  </a:cubicBezTo>
                  <a:cubicBezTo>
                    <a:pt x="2536" y="13811"/>
                    <a:pt x="2770" y="11542"/>
                    <a:pt x="2603" y="9274"/>
                  </a:cubicBezTo>
                  <a:cubicBezTo>
                    <a:pt x="2536" y="8607"/>
                    <a:pt x="2469" y="7940"/>
                    <a:pt x="2369" y="7339"/>
                  </a:cubicBezTo>
                  <a:cubicBezTo>
                    <a:pt x="2236" y="6739"/>
                    <a:pt x="2102" y="6138"/>
                    <a:pt x="1936" y="5571"/>
                  </a:cubicBezTo>
                  <a:cubicBezTo>
                    <a:pt x="1635" y="4471"/>
                    <a:pt x="1302" y="3470"/>
                    <a:pt x="1002" y="2636"/>
                  </a:cubicBezTo>
                  <a:cubicBezTo>
                    <a:pt x="735" y="1802"/>
                    <a:pt x="468" y="1168"/>
                    <a:pt x="301" y="701"/>
                  </a:cubicBezTo>
                  <a:lnTo>
                    <a:pt x="101" y="201"/>
                  </a:lnTo>
                  <a:cubicBezTo>
                    <a:pt x="68" y="134"/>
                    <a:pt x="34" y="67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72;p33">
              <a:extLst>
                <a:ext uri="{FF2B5EF4-FFF2-40B4-BE49-F238E27FC236}">
                  <a16:creationId xmlns:a16="http://schemas.microsoft.com/office/drawing/2014/main" xmlns="" id="{2EC1D417-8731-4D3E-AE52-0828D1395C98}"/>
                </a:ext>
              </a:extLst>
            </p:cNvPr>
            <p:cNvSpPr/>
            <p:nvPr/>
          </p:nvSpPr>
          <p:spPr>
            <a:xfrm>
              <a:off x="5224725" y="3065975"/>
              <a:ext cx="181825" cy="207675"/>
            </a:xfrm>
            <a:custGeom>
              <a:avLst/>
              <a:gdLst/>
              <a:ahLst/>
              <a:cxnLst/>
              <a:rect l="l" t="t" r="r" b="b"/>
              <a:pathLst>
                <a:path w="7273" h="8307" extrusionOk="0">
                  <a:moveTo>
                    <a:pt x="1" y="0"/>
                  </a:moveTo>
                  <a:lnTo>
                    <a:pt x="1" y="100"/>
                  </a:lnTo>
                  <a:cubicBezTo>
                    <a:pt x="168" y="1935"/>
                    <a:pt x="334" y="4103"/>
                    <a:pt x="535" y="6372"/>
                  </a:cubicBezTo>
                  <a:lnTo>
                    <a:pt x="535" y="6438"/>
                  </a:lnTo>
                  <a:lnTo>
                    <a:pt x="601" y="6472"/>
                  </a:lnTo>
                  <a:lnTo>
                    <a:pt x="768" y="6572"/>
                  </a:lnTo>
                  <a:lnTo>
                    <a:pt x="3603" y="8273"/>
                  </a:lnTo>
                  <a:lnTo>
                    <a:pt x="3637" y="8306"/>
                  </a:lnTo>
                  <a:lnTo>
                    <a:pt x="3670" y="8306"/>
                  </a:lnTo>
                  <a:lnTo>
                    <a:pt x="7139" y="6872"/>
                  </a:lnTo>
                  <a:lnTo>
                    <a:pt x="7206" y="6872"/>
                  </a:lnTo>
                  <a:lnTo>
                    <a:pt x="7206" y="6805"/>
                  </a:lnTo>
                  <a:cubicBezTo>
                    <a:pt x="7239" y="4804"/>
                    <a:pt x="7239" y="3103"/>
                    <a:pt x="7273" y="1902"/>
                  </a:cubicBezTo>
                  <a:lnTo>
                    <a:pt x="7273" y="567"/>
                  </a:lnTo>
                  <a:cubicBezTo>
                    <a:pt x="7273" y="556"/>
                    <a:pt x="7273" y="545"/>
                    <a:pt x="7273" y="534"/>
                  </a:cubicBezTo>
                  <a:cubicBezTo>
                    <a:pt x="7273" y="901"/>
                    <a:pt x="7239" y="1368"/>
                    <a:pt x="7239" y="1902"/>
                  </a:cubicBezTo>
                  <a:cubicBezTo>
                    <a:pt x="7173" y="3094"/>
                    <a:pt x="7140" y="4747"/>
                    <a:pt x="7041" y="6698"/>
                  </a:cubicBezTo>
                  <a:lnTo>
                    <a:pt x="7041" y="6698"/>
                  </a:lnTo>
                  <a:lnTo>
                    <a:pt x="3697" y="8048"/>
                  </a:lnTo>
                  <a:lnTo>
                    <a:pt x="935" y="6338"/>
                  </a:lnTo>
                  <a:lnTo>
                    <a:pt x="795" y="6268"/>
                  </a:lnTo>
                  <a:lnTo>
                    <a:pt x="795" y="6268"/>
                  </a:lnTo>
                  <a:cubicBezTo>
                    <a:pt x="600" y="4034"/>
                    <a:pt x="374" y="1958"/>
                    <a:pt x="210" y="133"/>
                  </a:cubicBezTo>
                  <a:lnTo>
                    <a:pt x="210" y="133"/>
                  </a:lnTo>
                  <a:lnTo>
                    <a:pt x="5305" y="100"/>
                  </a:lnTo>
                  <a:lnTo>
                    <a:pt x="6772" y="67"/>
                  </a:lnTo>
                  <a:lnTo>
                    <a:pt x="6806" y="67"/>
                  </a:lnTo>
                  <a:lnTo>
                    <a:pt x="5371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73;p33">
              <a:extLst>
                <a:ext uri="{FF2B5EF4-FFF2-40B4-BE49-F238E27FC236}">
                  <a16:creationId xmlns:a16="http://schemas.microsoft.com/office/drawing/2014/main" xmlns="" id="{46AA432F-C9C2-4A01-8A7D-C82E7F1F0317}"/>
                </a:ext>
              </a:extLst>
            </p:cNvPr>
            <p:cNvSpPr/>
            <p:nvPr/>
          </p:nvSpPr>
          <p:spPr>
            <a:xfrm>
              <a:off x="5565800" y="3020950"/>
              <a:ext cx="196000" cy="206000"/>
            </a:xfrm>
            <a:custGeom>
              <a:avLst/>
              <a:gdLst/>
              <a:ahLst/>
              <a:cxnLst/>
              <a:rect l="l" t="t" r="r" b="b"/>
              <a:pathLst>
                <a:path w="7840" h="8240" extrusionOk="0">
                  <a:moveTo>
                    <a:pt x="6672" y="0"/>
                  </a:moveTo>
                  <a:cubicBezTo>
                    <a:pt x="6506" y="33"/>
                    <a:pt x="6372" y="67"/>
                    <a:pt x="6205" y="100"/>
                  </a:cubicBezTo>
                  <a:lnTo>
                    <a:pt x="4871" y="367"/>
                  </a:lnTo>
                  <a:lnTo>
                    <a:pt x="101" y="1434"/>
                  </a:lnTo>
                  <a:lnTo>
                    <a:pt x="1" y="1434"/>
                  </a:lnTo>
                  <a:lnTo>
                    <a:pt x="34" y="1534"/>
                  </a:lnTo>
                  <a:cubicBezTo>
                    <a:pt x="501" y="3202"/>
                    <a:pt x="1068" y="5170"/>
                    <a:pt x="1669" y="7239"/>
                  </a:cubicBezTo>
                  <a:lnTo>
                    <a:pt x="1669" y="7305"/>
                  </a:lnTo>
                  <a:lnTo>
                    <a:pt x="1736" y="7305"/>
                  </a:lnTo>
                  <a:lnTo>
                    <a:pt x="1902" y="7372"/>
                  </a:lnTo>
                  <a:lnTo>
                    <a:pt x="5071" y="8239"/>
                  </a:lnTo>
                  <a:lnTo>
                    <a:pt x="5138" y="8239"/>
                  </a:lnTo>
                  <a:lnTo>
                    <a:pt x="5171" y="8206"/>
                  </a:lnTo>
                  <a:lnTo>
                    <a:pt x="7773" y="6238"/>
                  </a:lnTo>
                  <a:lnTo>
                    <a:pt x="7840" y="6204"/>
                  </a:lnTo>
                  <a:lnTo>
                    <a:pt x="7840" y="6138"/>
                  </a:lnTo>
                  <a:cubicBezTo>
                    <a:pt x="7473" y="4303"/>
                    <a:pt x="7206" y="2769"/>
                    <a:pt x="7006" y="1635"/>
                  </a:cubicBezTo>
                  <a:cubicBezTo>
                    <a:pt x="6906" y="1134"/>
                    <a:pt x="6806" y="734"/>
                    <a:pt x="6739" y="400"/>
                  </a:cubicBezTo>
                  <a:cubicBezTo>
                    <a:pt x="6739" y="267"/>
                    <a:pt x="6706" y="133"/>
                    <a:pt x="6672" y="33"/>
                  </a:cubicBezTo>
                  <a:lnTo>
                    <a:pt x="6672" y="33"/>
                  </a:lnTo>
                  <a:cubicBezTo>
                    <a:pt x="6672" y="33"/>
                    <a:pt x="6672" y="200"/>
                    <a:pt x="6739" y="500"/>
                  </a:cubicBezTo>
                  <a:cubicBezTo>
                    <a:pt x="6772" y="767"/>
                    <a:pt x="6839" y="1234"/>
                    <a:pt x="6906" y="1735"/>
                  </a:cubicBezTo>
                  <a:lnTo>
                    <a:pt x="7629" y="6137"/>
                  </a:lnTo>
                  <a:lnTo>
                    <a:pt x="7629" y="6137"/>
                  </a:lnTo>
                  <a:lnTo>
                    <a:pt x="5089" y="8026"/>
                  </a:lnTo>
                  <a:lnTo>
                    <a:pt x="1969" y="7172"/>
                  </a:lnTo>
                  <a:lnTo>
                    <a:pt x="1856" y="7126"/>
                  </a:lnTo>
                  <a:lnTo>
                    <a:pt x="1856" y="7126"/>
                  </a:lnTo>
                  <a:lnTo>
                    <a:pt x="224" y="1580"/>
                  </a:lnTo>
                  <a:lnTo>
                    <a:pt x="224" y="1580"/>
                  </a:lnTo>
                  <a:lnTo>
                    <a:pt x="4838" y="467"/>
                  </a:lnTo>
                  <a:lnTo>
                    <a:pt x="6172" y="133"/>
                  </a:lnTo>
                  <a:cubicBezTo>
                    <a:pt x="6506" y="67"/>
                    <a:pt x="6672" y="33"/>
                    <a:pt x="66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74;p33">
              <a:extLst>
                <a:ext uri="{FF2B5EF4-FFF2-40B4-BE49-F238E27FC236}">
                  <a16:creationId xmlns:a16="http://schemas.microsoft.com/office/drawing/2014/main" xmlns="" id="{0EFBEBA5-1385-4FD1-BA4A-F7E81C1AB000}"/>
                </a:ext>
              </a:extLst>
            </p:cNvPr>
            <p:cNvSpPr/>
            <p:nvPr/>
          </p:nvSpPr>
          <p:spPr>
            <a:xfrm>
              <a:off x="5278100" y="3324500"/>
              <a:ext cx="192675" cy="41700"/>
            </a:xfrm>
            <a:custGeom>
              <a:avLst/>
              <a:gdLst/>
              <a:ahLst/>
              <a:cxnLst/>
              <a:rect l="l" t="t" r="r" b="b"/>
              <a:pathLst>
                <a:path w="7707" h="1668" extrusionOk="0">
                  <a:moveTo>
                    <a:pt x="1" y="0"/>
                  </a:moveTo>
                  <a:cubicBezTo>
                    <a:pt x="1235" y="400"/>
                    <a:pt x="2536" y="701"/>
                    <a:pt x="3837" y="967"/>
                  </a:cubicBezTo>
                  <a:cubicBezTo>
                    <a:pt x="5104" y="1268"/>
                    <a:pt x="6405" y="1501"/>
                    <a:pt x="7706" y="1668"/>
                  </a:cubicBezTo>
                  <a:cubicBezTo>
                    <a:pt x="6439" y="1301"/>
                    <a:pt x="5171" y="967"/>
                    <a:pt x="3870" y="734"/>
                  </a:cubicBezTo>
                  <a:cubicBezTo>
                    <a:pt x="2603" y="434"/>
                    <a:pt x="1302" y="167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75;p33">
              <a:extLst>
                <a:ext uri="{FF2B5EF4-FFF2-40B4-BE49-F238E27FC236}">
                  <a16:creationId xmlns:a16="http://schemas.microsoft.com/office/drawing/2014/main" xmlns="" id="{E4BB7D56-D7B9-4004-A50B-50A84B5693DF}"/>
                </a:ext>
              </a:extLst>
            </p:cNvPr>
            <p:cNvSpPr/>
            <p:nvPr/>
          </p:nvSpPr>
          <p:spPr>
            <a:xfrm>
              <a:off x="5558300" y="3295300"/>
              <a:ext cx="161825" cy="37975"/>
            </a:xfrm>
            <a:custGeom>
              <a:avLst/>
              <a:gdLst/>
              <a:ahLst/>
              <a:cxnLst/>
              <a:rect l="l" t="t" r="r" b="b"/>
              <a:pathLst>
                <a:path w="6473" h="1519" extrusionOk="0">
                  <a:moveTo>
                    <a:pt x="6472" y="1"/>
                  </a:moveTo>
                  <a:lnTo>
                    <a:pt x="6472" y="1"/>
                  </a:lnTo>
                  <a:cubicBezTo>
                    <a:pt x="6138" y="67"/>
                    <a:pt x="5838" y="167"/>
                    <a:pt x="5538" y="267"/>
                  </a:cubicBezTo>
                  <a:cubicBezTo>
                    <a:pt x="4938" y="468"/>
                    <a:pt x="4170" y="701"/>
                    <a:pt x="3270" y="901"/>
                  </a:cubicBezTo>
                  <a:cubicBezTo>
                    <a:pt x="2369" y="1101"/>
                    <a:pt x="1535" y="1235"/>
                    <a:pt x="935" y="1335"/>
                  </a:cubicBezTo>
                  <a:cubicBezTo>
                    <a:pt x="635" y="1335"/>
                    <a:pt x="301" y="1402"/>
                    <a:pt x="1" y="1468"/>
                  </a:cubicBezTo>
                  <a:cubicBezTo>
                    <a:pt x="151" y="1502"/>
                    <a:pt x="309" y="1518"/>
                    <a:pt x="472" y="1518"/>
                  </a:cubicBezTo>
                  <a:cubicBezTo>
                    <a:pt x="635" y="1518"/>
                    <a:pt x="801" y="1502"/>
                    <a:pt x="968" y="1468"/>
                  </a:cubicBezTo>
                  <a:cubicBezTo>
                    <a:pt x="1769" y="1402"/>
                    <a:pt x="2536" y="1301"/>
                    <a:pt x="3303" y="1101"/>
                  </a:cubicBezTo>
                  <a:cubicBezTo>
                    <a:pt x="4070" y="935"/>
                    <a:pt x="4838" y="701"/>
                    <a:pt x="5571" y="401"/>
                  </a:cubicBezTo>
                  <a:cubicBezTo>
                    <a:pt x="5872" y="334"/>
                    <a:pt x="6172" y="167"/>
                    <a:pt x="64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76;p33">
              <a:extLst>
                <a:ext uri="{FF2B5EF4-FFF2-40B4-BE49-F238E27FC236}">
                  <a16:creationId xmlns:a16="http://schemas.microsoft.com/office/drawing/2014/main" xmlns="" id="{26E4CE08-C4BB-405B-B030-E3769F50D32B}"/>
                </a:ext>
              </a:extLst>
            </p:cNvPr>
            <p:cNvSpPr/>
            <p:nvPr/>
          </p:nvSpPr>
          <p:spPr>
            <a:xfrm>
              <a:off x="5278950" y="1985200"/>
              <a:ext cx="273550" cy="65900"/>
            </a:xfrm>
            <a:custGeom>
              <a:avLst/>
              <a:gdLst/>
              <a:ahLst/>
              <a:cxnLst/>
              <a:rect l="l" t="t" r="r" b="b"/>
              <a:pathLst>
                <a:path w="10942" h="2636" extrusionOk="0">
                  <a:moveTo>
                    <a:pt x="9607" y="0"/>
                  </a:moveTo>
                  <a:lnTo>
                    <a:pt x="967" y="334"/>
                  </a:lnTo>
                  <a:lnTo>
                    <a:pt x="0" y="2369"/>
                  </a:lnTo>
                  <a:lnTo>
                    <a:pt x="134" y="2636"/>
                  </a:lnTo>
                  <a:lnTo>
                    <a:pt x="10941" y="2636"/>
                  </a:lnTo>
                  <a:lnTo>
                    <a:pt x="9607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77;p33">
              <a:extLst>
                <a:ext uri="{FF2B5EF4-FFF2-40B4-BE49-F238E27FC236}">
                  <a16:creationId xmlns:a16="http://schemas.microsoft.com/office/drawing/2014/main" xmlns="" id="{BB6949A3-0B11-46EF-9FE5-E6F41E5188FA}"/>
                </a:ext>
              </a:extLst>
            </p:cNvPr>
            <p:cNvSpPr/>
            <p:nvPr/>
          </p:nvSpPr>
          <p:spPr>
            <a:xfrm>
              <a:off x="4642650" y="2377975"/>
              <a:ext cx="351950" cy="346100"/>
            </a:xfrm>
            <a:custGeom>
              <a:avLst/>
              <a:gdLst/>
              <a:ahLst/>
              <a:cxnLst/>
              <a:rect l="l" t="t" r="r" b="b"/>
              <a:pathLst>
                <a:path w="14078" h="13844" extrusionOk="0">
                  <a:moveTo>
                    <a:pt x="4237" y="1"/>
                  </a:moveTo>
                  <a:lnTo>
                    <a:pt x="1" y="4104"/>
                  </a:lnTo>
                  <a:lnTo>
                    <a:pt x="10908" y="13844"/>
                  </a:lnTo>
                  <a:lnTo>
                    <a:pt x="14077" y="6338"/>
                  </a:lnTo>
                  <a:lnTo>
                    <a:pt x="4237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78;p33">
              <a:extLst>
                <a:ext uri="{FF2B5EF4-FFF2-40B4-BE49-F238E27FC236}">
                  <a16:creationId xmlns:a16="http://schemas.microsoft.com/office/drawing/2014/main" xmlns="" id="{3B3321EE-7136-4352-98AD-9832FD10A6B5}"/>
                </a:ext>
              </a:extLst>
            </p:cNvPr>
            <p:cNvSpPr/>
            <p:nvPr/>
          </p:nvSpPr>
          <p:spPr>
            <a:xfrm>
              <a:off x="5602500" y="2433850"/>
              <a:ext cx="215175" cy="254375"/>
            </a:xfrm>
            <a:custGeom>
              <a:avLst/>
              <a:gdLst/>
              <a:ahLst/>
              <a:cxnLst/>
              <a:rect l="l" t="t" r="r" b="b"/>
              <a:pathLst>
                <a:path w="8607" h="10175" extrusionOk="0">
                  <a:moveTo>
                    <a:pt x="1835" y="1"/>
                  </a:moveTo>
                  <a:lnTo>
                    <a:pt x="1" y="6872"/>
                  </a:lnTo>
                  <a:lnTo>
                    <a:pt x="8307" y="10174"/>
                  </a:lnTo>
                  <a:lnTo>
                    <a:pt x="8607" y="2302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79;p33">
              <a:extLst>
                <a:ext uri="{FF2B5EF4-FFF2-40B4-BE49-F238E27FC236}">
                  <a16:creationId xmlns:a16="http://schemas.microsoft.com/office/drawing/2014/main" xmlns="" id="{AC825756-E9D6-44A8-80D3-13D0758EDE02}"/>
                </a:ext>
              </a:extLst>
            </p:cNvPr>
            <p:cNvSpPr/>
            <p:nvPr/>
          </p:nvSpPr>
          <p:spPr>
            <a:xfrm>
              <a:off x="4866150" y="2038575"/>
              <a:ext cx="1110825" cy="857300"/>
            </a:xfrm>
            <a:custGeom>
              <a:avLst/>
              <a:gdLst/>
              <a:ahLst/>
              <a:cxnLst/>
              <a:rect l="l" t="t" r="r" b="b"/>
              <a:pathLst>
                <a:path w="44433" h="34292" extrusionOk="0">
                  <a:moveTo>
                    <a:pt x="26519" y="0"/>
                  </a:moveTo>
                  <a:lnTo>
                    <a:pt x="17546" y="267"/>
                  </a:lnTo>
                  <a:cubicBezTo>
                    <a:pt x="17307" y="249"/>
                    <a:pt x="17068" y="240"/>
                    <a:pt x="16831" y="240"/>
                  </a:cubicBezTo>
                  <a:cubicBezTo>
                    <a:pt x="14483" y="240"/>
                    <a:pt x="12231" y="1127"/>
                    <a:pt x="10474" y="2702"/>
                  </a:cubicBezTo>
                  <a:cubicBezTo>
                    <a:pt x="10074" y="3002"/>
                    <a:pt x="9774" y="3403"/>
                    <a:pt x="9607" y="3870"/>
                  </a:cubicBezTo>
                  <a:lnTo>
                    <a:pt x="1001" y="22249"/>
                  </a:lnTo>
                  <a:cubicBezTo>
                    <a:pt x="0" y="24318"/>
                    <a:pt x="501" y="26786"/>
                    <a:pt x="2569" y="27820"/>
                  </a:cubicBezTo>
                  <a:cubicBezTo>
                    <a:pt x="3161" y="28116"/>
                    <a:pt x="3794" y="28256"/>
                    <a:pt x="4420" y="28256"/>
                  </a:cubicBezTo>
                  <a:cubicBezTo>
                    <a:pt x="5979" y="28256"/>
                    <a:pt x="7492" y="27385"/>
                    <a:pt x="8206" y="25885"/>
                  </a:cubicBezTo>
                  <a:lnTo>
                    <a:pt x="12709" y="16579"/>
                  </a:lnTo>
                  <a:lnTo>
                    <a:pt x="12176" y="23951"/>
                  </a:lnTo>
                  <a:lnTo>
                    <a:pt x="10474" y="34291"/>
                  </a:lnTo>
                  <a:lnTo>
                    <a:pt x="32724" y="33958"/>
                  </a:lnTo>
                  <a:lnTo>
                    <a:pt x="30055" y="26252"/>
                  </a:lnTo>
                  <a:lnTo>
                    <a:pt x="31890" y="16879"/>
                  </a:lnTo>
                  <a:lnTo>
                    <a:pt x="34825" y="23417"/>
                  </a:lnTo>
                  <a:cubicBezTo>
                    <a:pt x="35596" y="25139"/>
                    <a:pt x="37278" y="26168"/>
                    <a:pt x="39063" y="26168"/>
                  </a:cubicBezTo>
                  <a:cubicBezTo>
                    <a:pt x="39594" y="26168"/>
                    <a:pt x="40135" y="26077"/>
                    <a:pt x="40663" y="25885"/>
                  </a:cubicBezTo>
                  <a:cubicBezTo>
                    <a:pt x="43265" y="24918"/>
                    <a:pt x="44432" y="21916"/>
                    <a:pt x="43198" y="19447"/>
                  </a:cubicBezTo>
                  <a:cubicBezTo>
                    <a:pt x="40496" y="14110"/>
                    <a:pt x="36393" y="5971"/>
                    <a:pt x="36193" y="5571"/>
                  </a:cubicBezTo>
                  <a:cubicBezTo>
                    <a:pt x="33558" y="0"/>
                    <a:pt x="26519" y="0"/>
                    <a:pt x="26519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80;p33">
              <a:extLst>
                <a:ext uri="{FF2B5EF4-FFF2-40B4-BE49-F238E27FC236}">
                  <a16:creationId xmlns:a16="http://schemas.microsoft.com/office/drawing/2014/main" xmlns="" id="{BF63D5C9-FE88-4F77-9BCF-697B05B4B667}"/>
                </a:ext>
              </a:extLst>
            </p:cNvPr>
            <p:cNvSpPr/>
            <p:nvPr/>
          </p:nvSpPr>
          <p:spPr>
            <a:xfrm>
              <a:off x="5282275" y="2521925"/>
              <a:ext cx="324425" cy="189775"/>
            </a:xfrm>
            <a:custGeom>
              <a:avLst/>
              <a:gdLst/>
              <a:ahLst/>
              <a:cxnLst/>
              <a:rect l="l" t="t" r="r" b="b"/>
              <a:pathLst>
                <a:path w="12977" h="7591" extrusionOk="0">
                  <a:moveTo>
                    <a:pt x="1684" y="0"/>
                  </a:moveTo>
                  <a:cubicBezTo>
                    <a:pt x="827" y="0"/>
                    <a:pt x="96" y="845"/>
                    <a:pt x="34" y="1748"/>
                  </a:cubicBezTo>
                  <a:cubicBezTo>
                    <a:pt x="1" y="2682"/>
                    <a:pt x="367" y="3616"/>
                    <a:pt x="1035" y="4316"/>
                  </a:cubicBezTo>
                  <a:cubicBezTo>
                    <a:pt x="2436" y="5884"/>
                    <a:pt x="4370" y="6918"/>
                    <a:pt x="6472" y="7252"/>
                  </a:cubicBezTo>
                  <a:cubicBezTo>
                    <a:pt x="7472" y="7413"/>
                    <a:pt x="8574" y="7590"/>
                    <a:pt x="9634" y="7590"/>
                  </a:cubicBezTo>
                  <a:cubicBezTo>
                    <a:pt x="10765" y="7590"/>
                    <a:pt x="11849" y="7389"/>
                    <a:pt x="12710" y="6752"/>
                  </a:cubicBezTo>
                  <a:cubicBezTo>
                    <a:pt x="12976" y="6518"/>
                    <a:pt x="12676" y="6351"/>
                    <a:pt x="12676" y="6351"/>
                  </a:cubicBezTo>
                  <a:cubicBezTo>
                    <a:pt x="12192" y="6435"/>
                    <a:pt x="11708" y="6476"/>
                    <a:pt x="11228" y="6476"/>
                  </a:cubicBezTo>
                  <a:cubicBezTo>
                    <a:pt x="8272" y="6476"/>
                    <a:pt x="5496" y="4922"/>
                    <a:pt x="4003" y="2282"/>
                  </a:cubicBezTo>
                  <a:cubicBezTo>
                    <a:pt x="3470" y="1348"/>
                    <a:pt x="2969" y="113"/>
                    <a:pt x="1869" y="13"/>
                  </a:cubicBezTo>
                  <a:cubicBezTo>
                    <a:pt x="1806" y="5"/>
                    <a:pt x="1745" y="0"/>
                    <a:pt x="1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81;p33">
              <a:extLst>
                <a:ext uri="{FF2B5EF4-FFF2-40B4-BE49-F238E27FC236}">
                  <a16:creationId xmlns:a16="http://schemas.microsoft.com/office/drawing/2014/main" xmlns="" id="{A91A1445-9017-4B82-BC11-C248CDC30A1F}"/>
                </a:ext>
              </a:extLst>
            </p:cNvPr>
            <p:cNvSpPr/>
            <p:nvPr/>
          </p:nvSpPr>
          <p:spPr>
            <a:xfrm>
              <a:off x="5167200" y="2328775"/>
              <a:ext cx="88425" cy="345275"/>
            </a:xfrm>
            <a:custGeom>
              <a:avLst/>
              <a:gdLst/>
              <a:ahLst/>
              <a:cxnLst/>
              <a:rect l="l" t="t" r="r" b="b"/>
              <a:pathLst>
                <a:path w="3537" h="13811" extrusionOk="0">
                  <a:moveTo>
                    <a:pt x="3536" y="1"/>
                  </a:moveTo>
                  <a:lnTo>
                    <a:pt x="701" y="5004"/>
                  </a:lnTo>
                  <a:lnTo>
                    <a:pt x="0" y="13810"/>
                  </a:lnTo>
                  <a:cubicBezTo>
                    <a:pt x="1401" y="12276"/>
                    <a:pt x="1935" y="10141"/>
                    <a:pt x="2369" y="8073"/>
                  </a:cubicBezTo>
                  <a:cubicBezTo>
                    <a:pt x="3236" y="3903"/>
                    <a:pt x="3002" y="4237"/>
                    <a:pt x="3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82;p33">
              <a:extLst>
                <a:ext uri="{FF2B5EF4-FFF2-40B4-BE49-F238E27FC236}">
                  <a16:creationId xmlns:a16="http://schemas.microsoft.com/office/drawing/2014/main" xmlns="" id="{271FEA6A-5602-4816-8FBD-75BF2ACA2551}"/>
                </a:ext>
              </a:extLst>
            </p:cNvPr>
            <p:cNvSpPr/>
            <p:nvPr/>
          </p:nvSpPr>
          <p:spPr>
            <a:xfrm>
              <a:off x="5113000" y="2772425"/>
              <a:ext cx="587100" cy="123450"/>
            </a:xfrm>
            <a:custGeom>
              <a:avLst/>
              <a:gdLst/>
              <a:ahLst/>
              <a:cxnLst/>
              <a:rect l="l" t="t" r="r" b="b"/>
              <a:pathLst>
                <a:path w="23484" h="4938" extrusionOk="0">
                  <a:moveTo>
                    <a:pt x="1434" y="1"/>
                  </a:moveTo>
                  <a:lnTo>
                    <a:pt x="0" y="2703"/>
                  </a:lnTo>
                  <a:lnTo>
                    <a:pt x="634" y="4937"/>
                  </a:lnTo>
                  <a:lnTo>
                    <a:pt x="22850" y="4637"/>
                  </a:lnTo>
                  <a:lnTo>
                    <a:pt x="23483" y="2769"/>
                  </a:lnTo>
                  <a:lnTo>
                    <a:pt x="21849" y="1668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83;p33">
              <a:extLst>
                <a:ext uri="{FF2B5EF4-FFF2-40B4-BE49-F238E27FC236}">
                  <a16:creationId xmlns:a16="http://schemas.microsoft.com/office/drawing/2014/main" xmlns="" id="{CB5C660B-477E-4E11-92A0-6D4397EFC7F0}"/>
                </a:ext>
              </a:extLst>
            </p:cNvPr>
            <p:cNvSpPr/>
            <p:nvPr/>
          </p:nvSpPr>
          <p:spPr>
            <a:xfrm>
              <a:off x="5665875" y="2483050"/>
              <a:ext cx="98425" cy="166825"/>
            </a:xfrm>
            <a:custGeom>
              <a:avLst/>
              <a:gdLst/>
              <a:ahLst/>
              <a:cxnLst/>
              <a:rect l="l" t="t" r="r" b="b"/>
              <a:pathLst>
                <a:path w="3937" h="6673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368"/>
                    <a:pt x="268" y="734"/>
                    <a:pt x="434" y="1068"/>
                  </a:cubicBezTo>
                  <a:cubicBezTo>
                    <a:pt x="735" y="1668"/>
                    <a:pt x="1202" y="2536"/>
                    <a:pt x="1735" y="3470"/>
                  </a:cubicBezTo>
                  <a:cubicBezTo>
                    <a:pt x="2302" y="4404"/>
                    <a:pt x="2836" y="5204"/>
                    <a:pt x="3236" y="5771"/>
                  </a:cubicBezTo>
                  <a:cubicBezTo>
                    <a:pt x="3437" y="6105"/>
                    <a:pt x="3670" y="6405"/>
                    <a:pt x="3937" y="6672"/>
                  </a:cubicBezTo>
                  <a:cubicBezTo>
                    <a:pt x="3770" y="6338"/>
                    <a:pt x="3570" y="6005"/>
                    <a:pt x="3370" y="5671"/>
                  </a:cubicBezTo>
                  <a:cubicBezTo>
                    <a:pt x="3003" y="5104"/>
                    <a:pt x="2469" y="4270"/>
                    <a:pt x="1936" y="3370"/>
                  </a:cubicBezTo>
                  <a:cubicBezTo>
                    <a:pt x="1368" y="2436"/>
                    <a:pt x="901" y="1602"/>
                    <a:pt x="568" y="968"/>
                  </a:cubicBezTo>
                  <a:cubicBezTo>
                    <a:pt x="401" y="634"/>
                    <a:pt x="201" y="3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84;p33">
              <a:extLst>
                <a:ext uri="{FF2B5EF4-FFF2-40B4-BE49-F238E27FC236}">
                  <a16:creationId xmlns:a16="http://schemas.microsoft.com/office/drawing/2014/main" xmlns="" id="{AE01D60C-45D6-47CB-9D67-B421CC8A3EAB}"/>
                </a:ext>
              </a:extLst>
            </p:cNvPr>
            <p:cNvSpPr/>
            <p:nvPr/>
          </p:nvSpPr>
          <p:spPr>
            <a:xfrm>
              <a:off x="5711750" y="2571450"/>
              <a:ext cx="26700" cy="71750"/>
            </a:xfrm>
            <a:custGeom>
              <a:avLst/>
              <a:gdLst/>
              <a:ahLst/>
              <a:cxnLst/>
              <a:rect l="l" t="t" r="r" b="b"/>
              <a:pathLst>
                <a:path w="1068" h="2870" extrusionOk="0">
                  <a:moveTo>
                    <a:pt x="101" y="0"/>
                  </a:moveTo>
                  <a:cubicBezTo>
                    <a:pt x="0" y="534"/>
                    <a:pt x="34" y="1068"/>
                    <a:pt x="234" y="1535"/>
                  </a:cubicBezTo>
                  <a:cubicBezTo>
                    <a:pt x="367" y="2035"/>
                    <a:pt x="634" y="2502"/>
                    <a:pt x="1035" y="2869"/>
                  </a:cubicBezTo>
                  <a:cubicBezTo>
                    <a:pt x="1068" y="2836"/>
                    <a:pt x="701" y="2269"/>
                    <a:pt x="467" y="1468"/>
                  </a:cubicBezTo>
                  <a:cubicBezTo>
                    <a:pt x="201" y="701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85;p33">
              <a:extLst>
                <a:ext uri="{FF2B5EF4-FFF2-40B4-BE49-F238E27FC236}">
                  <a16:creationId xmlns:a16="http://schemas.microsoft.com/office/drawing/2014/main" xmlns="" id="{38BAD347-C53B-4E40-8344-249ADFAD4F81}"/>
                </a:ext>
              </a:extLst>
            </p:cNvPr>
            <p:cNvSpPr/>
            <p:nvPr/>
          </p:nvSpPr>
          <p:spPr>
            <a:xfrm>
              <a:off x="5164700" y="2109450"/>
              <a:ext cx="95925" cy="141800"/>
            </a:xfrm>
            <a:custGeom>
              <a:avLst/>
              <a:gdLst/>
              <a:ahLst/>
              <a:cxnLst/>
              <a:rect l="l" t="t" r="r" b="b"/>
              <a:pathLst>
                <a:path w="3837" h="5672" extrusionOk="0">
                  <a:moveTo>
                    <a:pt x="0" y="1"/>
                  </a:moveTo>
                  <a:cubicBezTo>
                    <a:pt x="0" y="34"/>
                    <a:pt x="367" y="167"/>
                    <a:pt x="934" y="501"/>
                  </a:cubicBezTo>
                  <a:cubicBezTo>
                    <a:pt x="1668" y="968"/>
                    <a:pt x="2268" y="1535"/>
                    <a:pt x="2735" y="2269"/>
                  </a:cubicBezTo>
                  <a:cubicBezTo>
                    <a:pt x="3202" y="2969"/>
                    <a:pt x="3503" y="3770"/>
                    <a:pt x="3636" y="4604"/>
                  </a:cubicBezTo>
                  <a:cubicBezTo>
                    <a:pt x="3736" y="5271"/>
                    <a:pt x="3703" y="5671"/>
                    <a:pt x="3736" y="5671"/>
                  </a:cubicBezTo>
                  <a:cubicBezTo>
                    <a:pt x="3836" y="5304"/>
                    <a:pt x="3836" y="4937"/>
                    <a:pt x="3770" y="4604"/>
                  </a:cubicBezTo>
                  <a:cubicBezTo>
                    <a:pt x="3603" y="2803"/>
                    <a:pt x="2569" y="1235"/>
                    <a:pt x="1001" y="368"/>
                  </a:cubicBezTo>
                  <a:cubicBezTo>
                    <a:pt x="701" y="167"/>
                    <a:pt x="367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86;p33">
              <a:extLst>
                <a:ext uri="{FF2B5EF4-FFF2-40B4-BE49-F238E27FC236}">
                  <a16:creationId xmlns:a16="http://schemas.microsoft.com/office/drawing/2014/main" xmlns="" id="{9F705549-68E1-4FF5-A9FB-88996B9BF138}"/>
                </a:ext>
              </a:extLst>
            </p:cNvPr>
            <p:cNvSpPr/>
            <p:nvPr/>
          </p:nvSpPr>
          <p:spPr>
            <a:xfrm>
              <a:off x="5617525" y="2220375"/>
              <a:ext cx="109250" cy="477025"/>
            </a:xfrm>
            <a:custGeom>
              <a:avLst/>
              <a:gdLst/>
              <a:ahLst/>
              <a:cxnLst/>
              <a:rect l="l" t="t" r="r" b="b"/>
              <a:pathLst>
                <a:path w="4370" h="19081" extrusionOk="0">
                  <a:moveTo>
                    <a:pt x="4303" y="0"/>
                  </a:moveTo>
                  <a:cubicBezTo>
                    <a:pt x="4236" y="0"/>
                    <a:pt x="3236" y="4236"/>
                    <a:pt x="2068" y="9507"/>
                  </a:cubicBezTo>
                  <a:cubicBezTo>
                    <a:pt x="901" y="14777"/>
                    <a:pt x="0" y="19080"/>
                    <a:pt x="33" y="19080"/>
                  </a:cubicBezTo>
                  <a:cubicBezTo>
                    <a:pt x="100" y="19080"/>
                    <a:pt x="1101" y="14844"/>
                    <a:pt x="2268" y="9574"/>
                  </a:cubicBezTo>
                  <a:cubicBezTo>
                    <a:pt x="3469" y="4303"/>
                    <a:pt x="4370" y="33"/>
                    <a:pt x="43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87;p33">
              <a:extLst>
                <a:ext uri="{FF2B5EF4-FFF2-40B4-BE49-F238E27FC236}">
                  <a16:creationId xmlns:a16="http://schemas.microsoft.com/office/drawing/2014/main" xmlns="" id="{E22FDFE2-4464-45C6-AB5D-41EFEAA7F5E2}"/>
                </a:ext>
              </a:extLst>
            </p:cNvPr>
            <p:cNvSpPr/>
            <p:nvPr/>
          </p:nvSpPr>
          <p:spPr>
            <a:xfrm>
              <a:off x="4880325" y="2513075"/>
              <a:ext cx="48400" cy="46725"/>
            </a:xfrm>
            <a:custGeom>
              <a:avLst/>
              <a:gdLst/>
              <a:ahLst/>
              <a:cxnLst/>
              <a:rect l="l" t="t" r="r" b="b"/>
              <a:pathLst>
                <a:path w="1936" h="1869" extrusionOk="0">
                  <a:moveTo>
                    <a:pt x="1935" y="0"/>
                  </a:moveTo>
                  <a:lnTo>
                    <a:pt x="1935" y="0"/>
                  </a:lnTo>
                  <a:cubicBezTo>
                    <a:pt x="1501" y="167"/>
                    <a:pt x="1135" y="434"/>
                    <a:pt x="834" y="801"/>
                  </a:cubicBezTo>
                  <a:cubicBezTo>
                    <a:pt x="467" y="1068"/>
                    <a:pt x="201" y="1468"/>
                    <a:pt x="0" y="1868"/>
                  </a:cubicBezTo>
                  <a:cubicBezTo>
                    <a:pt x="367" y="1602"/>
                    <a:pt x="668" y="1301"/>
                    <a:pt x="968" y="968"/>
                  </a:cubicBezTo>
                  <a:cubicBezTo>
                    <a:pt x="1335" y="668"/>
                    <a:pt x="1635" y="334"/>
                    <a:pt x="19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88;p33">
              <a:extLst>
                <a:ext uri="{FF2B5EF4-FFF2-40B4-BE49-F238E27FC236}">
                  <a16:creationId xmlns:a16="http://schemas.microsoft.com/office/drawing/2014/main" xmlns="" id="{9759DD96-B49C-4018-9C2D-F6D8ADD6289C}"/>
                </a:ext>
              </a:extLst>
            </p:cNvPr>
            <p:cNvSpPr/>
            <p:nvPr/>
          </p:nvSpPr>
          <p:spPr>
            <a:xfrm>
              <a:off x="5067950" y="2322100"/>
              <a:ext cx="190175" cy="372800"/>
            </a:xfrm>
            <a:custGeom>
              <a:avLst/>
              <a:gdLst/>
              <a:ahLst/>
              <a:cxnLst/>
              <a:rect l="l" t="t" r="r" b="b"/>
              <a:pathLst>
                <a:path w="7607" h="14912" extrusionOk="0">
                  <a:moveTo>
                    <a:pt x="7606" y="1"/>
                  </a:moveTo>
                  <a:lnTo>
                    <a:pt x="7606" y="1"/>
                  </a:lnTo>
                  <a:cubicBezTo>
                    <a:pt x="7473" y="167"/>
                    <a:pt x="7373" y="368"/>
                    <a:pt x="7273" y="568"/>
                  </a:cubicBezTo>
                  <a:cubicBezTo>
                    <a:pt x="7039" y="935"/>
                    <a:pt x="6739" y="1468"/>
                    <a:pt x="6372" y="2102"/>
                  </a:cubicBezTo>
                  <a:cubicBezTo>
                    <a:pt x="5638" y="3436"/>
                    <a:pt x="4671" y="5304"/>
                    <a:pt x="3670" y="7373"/>
                  </a:cubicBezTo>
                  <a:lnTo>
                    <a:pt x="1035" y="12676"/>
                  </a:lnTo>
                  <a:cubicBezTo>
                    <a:pt x="735" y="13344"/>
                    <a:pt x="468" y="13877"/>
                    <a:pt x="268" y="14311"/>
                  </a:cubicBezTo>
                  <a:cubicBezTo>
                    <a:pt x="168" y="14478"/>
                    <a:pt x="67" y="14678"/>
                    <a:pt x="1" y="14911"/>
                  </a:cubicBezTo>
                  <a:cubicBezTo>
                    <a:pt x="134" y="14711"/>
                    <a:pt x="234" y="14544"/>
                    <a:pt x="334" y="14344"/>
                  </a:cubicBezTo>
                  <a:cubicBezTo>
                    <a:pt x="568" y="13977"/>
                    <a:pt x="835" y="13410"/>
                    <a:pt x="1168" y="12743"/>
                  </a:cubicBezTo>
                  <a:cubicBezTo>
                    <a:pt x="1869" y="11409"/>
                    <a:pt x="2803" y="9541"/>
                    <a:pt x="3837" y="7473"/>
                  </a:cubicBezTo>
                  <a:cubicBezTo>
                    <a:pt x="4871" y="5405"/>
                    <a:pt x="5805" y="3537"/>
                    <a:pt x="6505" y="2202"/>
                  </a:cubicBezTo>
                  <a:lnTo>
                    <a:pt x="7339" y="601"/>
                  </a:lnTo>
                  <a:cubicBezTo>
                    <a:pt x="7439" y="401"/>
                    <a:pt x="7539" y="201"/>
                    <a:pt x="76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89;p33">
              <a:extLst>
                <a:ext uri="{FF2B5EF4-FFF2-40B4-BE49-F238E27FC236}">
                  <a16:creationId xmlns:a16="http://schemas.microsoft.com/office/drawing/2014/main" xmlns="" id="{9B88188C-DE7E-47F8-8302-ADC23D57F492}"/>
                </a:ext>
              </a:extLst>
            </p:cNvPr>
            <p:cNvSpPr/>
            <p:nvPr/>
          </p:nvSpPr>
          <p:spPr>
            <a:xfrm>
              <a:off x="5268100" y="2552275"/>
              <a:ext cx="283550" cy="167650"/>
            </a:xfrm>
            <a:custGeom>
              <a:avLst/>
              <a:gdLst/>
              <a:ahLst/>
              <a:cxnLst/>
              <a:rect l="l" t="t" r="r" b="b"/>
              <a:pathLst>
                <a:path w="11342" h="6706" extrusionOk="0">
                  <a:moveTo>
                    <a:pt x="0" y="0"/>
                  </a:moveTo>
                  <a:lnTo>
                    <a:pt x="0" y="134"/>
                  </a:lnTo>
                  <a:cubicBezTo>
                    <a:pt x="0" y="300"/>
                    <a:pt x="34" y="434"/>
                    <a:pt x="67" y="567"/>
                  </a:cubicBezTo>
                  <a:cubicBezTo>
                    <a:pt x="167" y="1068"/>
                    <a:pt x="367" y="1535"/>
                    <a:pt x="601" y="2002"/>
                  </a:cubicBezTo>
                  <a:cubicBezTo>
                    <a:pt x="1468" y="3469"/>
                    <a:pt x="2802" y="4637"/>
                    <a:pt x="4370" y="5337"/>
                  </a:cubicBezTo>
                  <a:cubicBezTo>
                    <a:pt x="5938" y="6005"/>
                    <a:pt x="7573" y="6405"/>
                    <a:pt x="9274" y="6572"/>
                  </a:cubicBezTo>
                  <a:cubicBezTo>
                    <a:pt x="9908" y="6638"/>
                    <a:pt x="10441" y="6672"/>
                    <a:pt x="10775" y="6705"/>
                  </a:cubicBezTo>
                  <a:lnTo>
                    <a:pt x="11342" y="6705"/>
                  </a:lnTo>
                  <a:cubicBezTo>
                    <a:pt x="11175" y="6638"/>
                    <a:pt x="10975" y="6605"/>
                    <a:pt x="10808" y="6605"/>
                  </a:cubicBezTo>
                  <a:lnTo>
                    <a:pt x="9274" y="6405"/>
                  </a:lnTo>
                  <a:cubicBezTo>
                    <a:pt x="7606" y="6205"/>
                    <a:pt x="6005" y="5771"/>
                    <a:pt x="4470" y="5137"/>
                  </a:cubicBezTo>
                  <a:cubicBezTo>
                    <a:pt x="2936" y="4470"/>
                    <a:pt x="1635" y="3336"/>
                    <a:pt x="734" y="1935"/>
                  </a:cubicBezTo>
                  <a:cubicBezTo>
                    <a:pt x="401" y="1335"/>
                    <a:pt x="167" y="66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90;p33">
              <a:extLst>
                <a:ext uri="{FF2B5EF4-FFF2-40B4-BE49-F238E27FC236}">
                  <a16:creationId xmlns:a16="http://schemas.microsoft.com/office/drawing/2014/main" xmlns="" id="{9CD1FA2D-0E70-4DB4-A49E-330C75A20276}"/>
                </a:ext>
              </a:extLst>
            </p:cNvPr>
            <p:cNvSpPr/>
            <p:nvPr/>
          </p:nvSpPr>
          <p:spPr>
            <a:xfrm>
              <a:off x="5379850" y="2821500"/>
              <a:ext cx="308575" cy="22275"/>
            </a:xfrm>
            <a:custGeom>
              <a:avLst/>
              <a:gdLst/>
              <a:ahLst/>
              <a:cxnLst/>
              <a:rect l="l" t="t" r="r" b="b"/>
              <a:pathLst>
                <a:path w="12343" h="891" extrusionOk="0">
                  <a:moveTo>
                    <a:pt x="85" y="1"/>
                  </a:moveTo>
                  <a:cubicBezTo>
                    <a:pt x="29" y="1"/>
                    <a:pt x="0" y="2"/>
                    <a:pt x="0" y="6"/>
                  </a:cubicBezTo>
                  <a:cubicBezTo>
                    <a:pt x="0" y="72"/>
                    <a:pt x="2736" y="339"/>
                    <a:pt x="6138" y="573"/>
                  </a:cubicBezTo>
                  <a:cubicBezTo>
                    <a:pt x="8948" y="766"/>
                    <a:pt x="11325" y="890"/>
                    <a:pt x="12068" y="890"/>
                  </a:cubicBezTo>
                  <a:cubicBezTo>
                    <a:pt x="12225" y="890"/>
                    <a:pt x="12309" y="885"/>
                    <a:pt x="12309" y="873"/>
                  </a:cubicBezTo>
                  <a:cubicBezTo>
                    <a:pt x="12342" y="806"/>
                    <a:pt x="9574" y="573"/>
                    <a:pt x="6171" y="339"/>
                  </a:cubicBezTo>
                  <a:cubicBezTo>
                    <a:pt x="3116" y="130"/>
                    <a:pt x="572" y="1"/>
                    <a:pt x="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91;p33">
              <a:extLst>
                <a:ext uri="{FF2B5EF4-FFF2-40B4-BE49-F238E27FC236}">
                  <a16:creationId xmlns:a16="http://schemas.microsoft.com/office/drawing/2014/main" xmlns="" id="{B0067B31-2478-4BC9-BB66-BAA7451D9D89}"/>
                </a:ext>
              </a:extLst>
            </p:cNvPr>
            <p:cNvSpPr/>
            <p:nvPr/>
          </p:nvSpPr>
          <p:spPr>
            <a:xfrm>
              <a:off x="5275600" y="2780775"/>
              <a:ext cx="16700" cy="105100"/>
            </a:xfrm>
            <a:custGeom>
              <a:avLst/>
              <a:gdLst/>
              <a:ahLst/>
              <a:cxnLst/>
              <a:rect l="l" t="t" r="r" b="b"/>
              <a:pathLst>
                <a:path w="668" h="4204" extrusionOk="0">
                  <a:moveTo>
                    <a:pt x="601" y="0"/>
                  </a:moveTo>
                  <a:cubicBezTo>
                    <a:pt x="167" y="1334"/>
                    <a:pt x="1" y="2769"/>
                    <a:pt x="167" y="4203"/>
                  </a:cubicBezTo>
                  <a:cubicBezTo>
                    <a:pt x="234" y="4203"/>
                    <a:pt x="268" y="3269"/>
                    <a:pt x="368" y="2102"/>
                  </a:cubicBezTo>
                  <a:cubicBezTo>
                    <a:pt x="501" y="934"/>
                    <a:pt x="668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92;p33">
              <a:extLst>
                <a:ext uri="{FF2B5EF4-FFF2-40B4-BE49-F238E27FC236}">
                  <a16:creationId xmlns:a16="http://schemas.microsoft.com/office/drawing/2014/main" xmlns="" id="{FF058EAD-4291-421C-88B3-D077E0FEAE48}"/>
                </a:ext>
              </a:extLst>
            </p:cNvPr>
            <p:cNvSpPr/>
            <p:nvPr/>
          </p:nvSpPr>
          <p:spPr>
            <a:xfrm>
              <a:off x="5247250" y="2747400"/>
              <a:ext cx="19200" cy="144300"/>
            </a:xfrm>
            <a:custGeom>
              <a:avLst/>
              <a:gdLst/>
              <a:ahLst/>
              <a:cxnLst/>
              <a:rect l="l" t="t" r="r" b="b"/>
              <a:pathLst>
                <a:path w="768" h="5772" extrusionOk="0">
                  <a:moveTo>
                    <a:pt x="301" y="1"/>
                  </a:moveTo>
                  <a:cubicBezTo>
                    <a:pt x="201" y="268"/>
                    <a:pt x="134" y="535"/>
                    <a:pt x="134" y="835"/>
                  </a:cubicBezTo>
                  <a:cubicBezTo>
                    <a:pt x="34" y="1535"/>
                    <a:pt x="1" y="2236"/>
                    <a:pt x="67" y="2903"/>
                  </a:cubicBezTo>
                  <a:cubicBezTo>
                    <a:pt x="101" y="3603"/>
                    <a:pt x="234" y="4304"/>
                    <a:pt x="401" y="4971"/>
                  </a:cubicBezTo>
                  <a:cubicBezTo>
                    <a:pt x="468" y="5238"/>
                    <a:pt x="568" y="5538"/>
                    <a:pt x="701" y="5772"/>
                  </a:cubicBezTo>
                  <a:cubicBezTo>
                    <a:pt x="768" y="5772"/>
                    <a:pt x="401" y="4504"/>
                    <a:pt x="301" y="2903"/>
                  </a:cubicBezTo>
                  <a:cubicBezTo>
                    <a:pt x="201" y="1302"/>
                    <a:pt x="367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93;p33">
              <a:extLst>
                <a:ext uri="{FF2B5EF4-FFF2-40B4-BE49-F238E27FC236}">
                  <a16:creationId xmlns:a16="http://schemas.microsoft.com/office/drawing/2014/main" xmlns="" id="{32DD33F5-9ECE-4389-B956-64B7320EB31D}"/>
                </a:ext>
              </a:extLst>
            </p:cNvPr>
            <p:cNvSpPr/>
            <p:nvPr/>
          </p:nvSpPr>
          <p:spPr>
            <a:xfrm>
              <a:off x="5278100" y="2035025"/>
              <a:ext cx="221850" cy="12950"/>
            </a:xfrm>
            <a:custGeom>
              <a:avLst/>
              <a:gdLst/>
              <a:ahLst/>
              <a:cxnLst/>
              <a:rect l="l" t="t" r="r" b="b"/>
              <a:pathLst>
                <a:path w="8874" h="518" extrusionOk="0">
                  <a:moveTo>
                    <a:pt x="8091" y="0"/>
                  </a:moveTo>
                  <a:cubicBezTo>
                    <a:pt x="6875" y="0"/>
                    <a:pt x="5645" y="60"/>
                    <a:pt x="4437" y="142"/>
                  </a:cubicBezTo>
                  <a:cubicBezTo>
                    <a:pt x="1969" y="276"/>
                    <a:pt x="1" y="442"/>
                    <a:pt x="1" y="509"/>
                  </a:cubicBezTo>
                  <a:cubicBezTo>
                    <a:pt x="261" y="515"/>
                    <a:pt x="522" y="518"/>
                    <a:pt x="783" y="518"/>
                  </a:cubicBezTo>
                  <a:cubicBezTo>
                    <a:pt x="1999" y="518"/>
                    <a:pt x="3230" y="458"/>
                    <a:pt x="4437" y="376"/>
                  </a:cubicBezTo>
                  <a:cubicBezTo>
                    <a:pt x="6906" y="242"/>
                    <a:pt x="8874" y="76"/>
                    <a:pt x="8874" y="9"/>
                  </a:cubicBezTo>
                  <a:cubicBezTo>
                    <a:pt x="8614" y="3"/>
                    <a:pt x="8353" y="0"/>
                    <a:pt x="80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94;p33">
              <a:extLst>
                <a:ext uri="{FF2B5EF4-FFF2-40B4-BE49-F238E27FC236}">
                  <a16:creationId xmlns:a16="http://schemas.microsoft.com/office/drawing/2014/main" xmlns="" id="{41855A90-FFA2-4CE8-B254-F5F9FAE31B78}"/>
                </a:ext>
              </a:extLst>
            </p:cNvPr>
            <p:cNvSpPr/>
            <p:nvPr/>
          </p:nvSpPr>
          <p:spPr>
            <a:xfrm>
              <a:off x="4891175" y="2043775"/>
              <a:ext cx="400300" cy="551050"/>
            </a:xfrm>
            <a:custGeom>
              <a:avLst/>
              <a:gdLst/>
              <a:ahLst/>
              <a:cxnLst/>
              <a:rect l="l" t="t" r="r" b="b"/>
              <a:pathLst>
                <a:path w="16012" h="22042" extrusionOk="0">
                  <a:moveTo>
                    <a:pt x="15849" y="1"/>
                  </a:moveTo>
                  <a:cubicBezTo>
                    <a:pt x="15795" y="1"/>
                    <a:pt x="15745" y="9"/>
                    <a:pt x="15711" y="26"/>
                  </a:cubicBezTo>
                  <a:cubicBezTo>
                    <a:pt x="15511" y="26"/>
                    <a:pt x="15211" y="59"/>
                    <a:pt x="14877" y="126"/>
                  </a:cubicBezTo>
                  <a:cubicBezTo>
                    <a:pt x="14510" y="159"/>
                    <a:pt x="14043" y="226"/>
                    <a:pt x="13543" y="293"/>
                  </a:cubicBezTo>
                  <a:cubicBezTo>
                    <a:pt x="12943" y="393"/>
                    <a:pt x="12376" y="559"/>
                    <a:pt x="11842" y="793"/>
                  </a:cubicBezTo>
                  <a:cubicBezTo>
                    <a:pt x="11175" y="1093"/>
                    <a:pt x="10574" y="1493"/>
                    <a:pt x="10041" y="1960"/>
                  </a:cubicBezTo>
                  <a:cubicBezTo>
                    <a:pt x="9407" y="2494"/>
                    <a:pt x="8873" y="3128"/>
                    <a:pt x="8473" y="3862"/>
                  </a:cubicBezTo>
                  <a:cubicBezTo>
                    <a:pt x="7672" y="5430"/>
                    <a:pt x="6905" y="7131"/>
                    <a:pt x="6038" y="8932"/>
                  </a:cubicBezTo>
                  <a:cubicBezTo>
                    <a:pt x="4336" y="12535"/>
                    <a:pt x="2802" y="15804"/>
                    <a:pt x="1701" y="18205"/>
                  </a:cubicBezTo>
                  <a:lnTo>
                    <a:pt x="434" y="21007"/>
                  </a:lnTo>
                  <a:cubicBezTo>
                    <a:pt x="300" y="21341"/>
                    <a:pt x="200" y="21574"/>
                    <a:pt x="100" y="21775"/>
                  </a:cubicBezTo>
                  <a:cubicBezTo>
                    <a:pt x="67" y="21875"/>
                    <a:pt x="33" y="21941"/>
                    <a:pt x="0" y="22041"/>
                  </a:cubicBezTo>
                  <a:cubicBezTo>
                    <a:pt x="67" y="21975"/>
                    <a:pt x="100" y="21875"/>
                    <a:pt x="133" y="21808"/>
                  </a:cubicBezTo>
                  <a:cubicBezTo>
                    <a:pt x="234" y="21608"/>
                    <a:pt x="367" y="21341"/>
                    <a:pt x="500" y="21041"/>
                  </a:cubicBezTo>
                  <a:cubicBezTo>
                    <a:pt x="834" y="20340"/>
                    <a:pt x="1301" y="19406"/>
                    <a:pt x="1868" y="18272"/>
                  </a:cubicBezTo>
                  <a:lnTo>
                    <a:pt x="6204" y="9032"/>
                  </a:lnTo>
                  <a:cubicBezTo>
                    <a:pt x="7072" y="7231"/>
                    <a:pt x="7872" y="5496"/>
                    <a:pt x="8606" y="3962"/>
                  </a:cubicBezTo>
                  <a:cubicBezTo>
                    <a:pt x="9006" y="3261"/>
                    <a:pt x="9507" y="2628"/>
                    <a:pt x="10141" y="2094"/>
                  </a:cubicBezTo>
                  <a:cubicBezTo>
                    <a:pt x="10674" y="1627"/>
                    <a:pt x="11275" y="1227"/>
                    <a:pt x="11909" y="926"/>
                  </a:cubicBezTo>
                  <a:cubicBezTo>
                    <a:pt x="12409" y="693"/>
                    <a:pt x="12976" y="493"/>
                    <a:pt x="13576" y="426"/>
                  </a:cubicBezTo>
                  <a:lnTo>
                    <a:pt x="14877" y="193"/>
                  </a:lnTo>
                  <a:lnTo>
                    <a:pt x="15711" y="59"/>
                  </a:lnTo>
                  <a:cubicBezTo>
                    <a:pt x="15811" y="59"/>
                    <a:pt x="15911" y="26"/>
                    <a:pt x="16011" y="26"/>
                  </a:cubicBezTo>
                  <a:cubicBezTo>
                    <a:pt x="15961" y="9"/>
                    <a:pt x="15903" y="1"/>
                    <a:pt x="158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95;p33">
              <a:extLst>
                <a:ext uri="{FF2B5EF4-FFF2-40B4-BE49-F238E27FC236}">
                  <a16:creationId xmlns:a16="http://schemas.microsoft.com/office/drawing/2014/main" xmlns="" id="{89087CD2-054D-4016-90E6-8697BFDAB7C1}"/>
                </a:ext>
              </a:extLst>
            </p:cNvPr>
            <p:cNvSpPr/>
            <p:nvPr/>
          </p:nvSpPr>
          <p:spPr>
            <a:xfrm>
              <a:off x="4940375" y="2495550"/>
              <a:ext cx="185150" cy="105950"/>
            </a:xfrm>
            <a:custGeom>
              <a:avLst/>
              <a:gdLst/>
              <a:ahLst/>
              <a:cxnLst/>
              <a:rect l="l" t="t" r="r" b="b"/>
              <a:pathLst>
                <a:path w="7406" h="4238" extrusionOk="0">
                  <a:moveTo>
                    <a:pt x="0" y="1"/>
                  </a:moveTo>
                  <a:cubicBezTo>
                    <a:pt x="0" y="1"/>
                    <a:pt x="9" y="37"/>
                    <a:pt x="32" y="100"/>
                  </a:cubicBezTo>
                  <a:lnTo>
                    <a:pt x="32" y="100"/>
                  </a:lnTo>
                  <a:cubicBezTo>
                    <a:pt x="21" y="67"/>
                    <a:pt x="10" y="34"/>
                    <a:pt x="0" y="1"/>
                  </a:cubicBezTo>
                  <a:close/>
                  <a:moveTo>
                    <a:pt x="32" y="100"/>
                  </a:moveTo>
                  <a:lnTo>
                    <a:pt x="32" y="100"/>
                  </a:lnTo>
                  <a:cubicBezTo>
                    <a:pt x="165" y="496"/>
                    <a:pt x="354" y="863"/>
                    <a:pt x="601" y="1202"/>
                  </a:cubicBezTo>
                  <a:cubicBezTo>
                    <a:pt x="1268" y="2036"/>
                    <a:pt x="2135" y="2703"/>
                    <a:pt x="3102" y="3137"/>
                  </a:cubicBezTo>
                  <a:cubicBezTo>
                    <a:pt x="4103" y="3570"/>
                    <a:pt x="5104" y="3870"/>
                    <a:pt x="6171" y="4037"/>
                  </a:cubicBezTo>
                  <a:cubicBezTo>
                    <a:pt x="6571" y="4137"/>
                    <a:pt x="6905" y="4171"/>
                    <a:pt x="7139" y="4204"/>
                  </a:cubicBezTo>
                  <a:lnTo>
                    <a:pt x="7372" y="4237"/>
                  </a:lnTo>
                  <a:lnTo>
                    <a:pt x="7405" y="4237"/>
                  </a:lnTo>
                  <a:lnTo>
                    <a:pt x="7139" y="4171"/>
                  </a:lnTo>
                  <a:lnTo>
                    <a:pt x="6205" y="4004"/>
                  </a:lnTo>
                  <a:cubicBezTo>
                    <a:pt x="5137" y="3804"/>
                    <a:pt x="4136" y="3470"/>
                    <a:pt x="3169" y="3070"/>
                  </a:cubicBezTo>
                  <a:cubicBezTo>
                    <a:pt x="2168" y="2636"/>
                    <a:pt x="1334" y="1969"/>
                    <a:pt x="667" y="1135"/>
                  </a:cubicBezTo>
                  <a:cubicBezTo>
                    <a:pt x="467" y="902"/>
                    <a:pt x="300" y="635"/>
                    <a:pt x="134" y="335"/>
                  </a:cubicBezTo>
                  <a:cubicBezTo>
                    <a:pt x="86" y="239"/>
                    <a:pt x="53" y="158"/>
                    <a:pt x="32" y="10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96;p33">
              <a:extLst>
                <a:ext uri="{FF2B5EF4-FFF2-40B4-BE49-F238E27FC236}">
                  <a16:creationId xmlns:a16="http://schemas.microsoft.com/office/drawing/2014/main" xmlns="" id="{CA0C1F70-FE8B-4666-AE2B-D0445608F4BF}"/>
                </a:ext>
              </a:extLst>
            </p:cNvPr>
            <p:cNvSpPr/>
            <p:nvPr/>
          </p:nvSpPr>
          <p:spPr>
            <a:xfrm>
              <a:off x="4765250" y="2478875"/>
              <a:ext cx="122600" cy="92600"/>
            </a:xfrm>
            <a:custGeom>
              <a:avLst/>
              <a:gdLst/>
              <a:ahLst/>
              <a:cxnLst/>
              <a:rect l="l" t="t" r="r" b="b"/>
              <a:pathLst>
                <a:path w="4904" h="3704" extrusionOk="0">
                  <a:moveTo>
                    <a:pt x="4904" y="1"/>
                  </a:moveTo>
                  <a:cubicBezTo>
                    <a:pt x="4804" y="1"/>
                    <a:pt x="4737" y="1"/>
                    <a:pt x="4637" y="34"/>
                  </a:cubicBezTo>
                  <a:cubicBezTo>
                    <a:pt x="4437" y="68"/>
                    <a:pt x="4203" y="134"/>
                    <a:pt x="4003" y="201"/>
                  </a:cubicBezTo>
                  <a:cubicBezTo>
                    <a:pt x="3269" y="434"/>
                    <a:pt x="2602" y="801"/>
                    <a:pt x="2002" y="1235"/>
                  </a:cubicBezTo>
                  <a:cubicBezTo>
                    <a:pt x="1401" y="1702"/>
                    <a:pt x="867" y="2269"/>
                    <a:pt x="467" y="2903"/>
                  </a:cubicBezTo>
                  <a:cubicBezTo>
                    <a:pt x="334" y="3070"/>
                    <a:pt x="200" y="3270"/>
                    <a:pt x="134" y="3470"/>
                  </a:cubicBezTo>
                  <a:cubicBezTo>
                    <a:pt x="67" y="3570"/>
                    <a:pt x="33" y="3637"/>
                    <a:pt x="0" y="3703"/>
                  </a:cubicBezTo>
                  <a:cubicBezTo>
                    <a:pt x="67" y="3637"/>
                    <a:pt x="100" y="3570"/>
                    <a:pt x="134" y="3503"/>
                  </a:cubicBezTo>
                  <a:cubicBezTo>
                    <a:pt x="267" y="3303"/>
                    <a:pt x="367" y="3103"/>
                    <a:pt x="500" y="2936"/>
                  </a:cubicBezTo>
                  <a:cubicBezTo>
                    <a:pt x="1368" y="1702"/>
                    <a:pt x="2602" y="768"/>
                    <a:pt x="4003" y="268"/>
                  </a:cubicBezTo>
                  <a:cubicBezTo>
                    <a:pt x="4270" y="168"/>
                    <a:pt x="4503" y="101"/>
                    <a:pt x="4670" y="68"/>
                  </a:cubicBezTo>
                  <a:cubicBezTo>
                    <a:pt x="4737" y="34"/>
                    <a:pt x="4837" y="34"/>
                    <a:pt x="490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97;p33">
              <a:extLst>
                <a:ext uri="{FF2B5EF4-FFF2-40B4-BE49-F238E27FC236}">
                  <a16:creationId xmlns:a16="http://schemas.microsoft.com/office/drawing/2014/main" xmlns="" id="{E57854C0-14D8-47AB-9088-2857EEB791A2}"/>
                </a:ext>
              </a:extLst>
            </p:cNvPr>
            <p:cNvSpPr/>
            <p:nvPr/>
          </p:nvSpPr>
          <p:spPr>
            <a:xfrm>
              <a:off x="5052950" y="2270400"/>
              <a:ext cx="185975" cy="73400"/>
            </a:xfrm>
            <a:custGeom>
              <a:avLst/>
              <a:gdLst/>
              <a:ahLst/>
              <a:cxnLst/>
              <a:rect l="l" t="t" r="r" b="b"/>
              <a:pathLst>
                <a:path w="7439" h="2936" extrusionOk="0">
                  <a:moveTo>
                    <a:pt x="0" y="1"/>
                  </a:moveTo>
                  <a:lnTo>
                    <a:pt x="34" y="17"/>
                  </a:lnTo>
                  <a:cubicBezTo>
                    <a:pt x="25" y="9"/>
                    <a:pt x="17" y="1"/>
                    <a:pt x="0" y="1"/>
                  </a:cubicBezTo>
                  <a:close/>
                  <a:moveTo>
                    <a:pt x="34" y="17"/>
                  </a:moveTo>
                  <a:cubicBezTo>
                    <a:pt x="42" y="26"/>
                    <a:pt x="50" y="34"/>
                    <a:pt x="67" y="34"/>
                  </a:cubicBezTo>
                  <a:lnTo>
                    <a:pt x="34" y="17"/>
                  </a:lnTo>
                  <a:close/>
                  <a:moveTo>
                    <a:pt x="67" y="34"/>
                  </a:moveTo>
                  <a:lnTo>
                    <a:pt x="267" y="201"/>
                  </a:lnTo>
                  <a:cubicBezTo>
                    <a:pt x="401" y="301"/>
                    <a:pt x="634" y="501"/>
                    <a:pt x="968" y="701"/>
                  </a:cubicBezTo>
                  <a:cubicBezTo>
                    <a:pt x="2569" y="1768"/>
                    <a:pt x="4370" y="2469"/>
                    <a:pt x="6271" y="2803"/>
                  </a:cubicBezTo>
                  <a:cubicBezTo>
                    <a:pt x="6638" y="2869"/>
                    <a:pt x="6905" y="2903"/>
                    <a:pt x="7139" y="2903"/>
                  </a:cubicBezTo>
                  <a:lnTo>
                    <a:pt x="7372" y="2936"/>
                  </a:lnTo>
                  <a:lnTo>
                    <a:pt x="7439" y="2936"/>
                  </a:lnTo>
                  <a:cubicBezTo>
                    <a:pt x="7406" y="2936"/>
                    <a:pt x="7372" y="2903"/>
                    <a:pt x="7372" y="2903"/>
                  </a:cubicBezTo>
                  <a:lnTo>
                    <a:pt x="7139" y="2869"/>
                  </a:lnTo>
                  <a:cubicBezTo>
                    <a:pt x="6939" y="2869"/>
                    <a:pt x="6638" y="2803"/>
                    <a:pt x="6271" y="2736"/>
                  </a:cubicBezTo>
                  <a:cubicBezTo>
                    <a:pt x="5337" y="2569"/>
                    <a:pt x="4403" y="2302"/>
                    <a:pt x="3536" y="1935"/>
                  </a:cubicBezTo>
                  <a:cubicBezTo>
                    <a:pt x="2636" y="1602"/>
                    <a:pt x="1802" y="1168"/>
                    <a:pt x="1001" y="634"/>
                  </a:cubicBezTo>
                  <a:cubicBezTo>
                    <a:pt x="701" y="468"/>
                    <a:pt x="434" y="301"/>
                    <a:pt x="267" y="167"/>
                  </a:cubicBezTo>
                  <a:lnTo>
                    <a:pt x="67" y="3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98;p33">
              <a:extLst>
                <a:ext uri="{FF2B5EF4-FFF2-40B4-BE49-F238E27FC236}">
                  <a16:creationId xmlns:a16="http://schemas.microsoft.com/office/drawing/2014/main" xmlns="" id="{DD3D3E2A-C5F7-4C7E-BB06-3432255A4AE8}"/>
                </a:ext>
              </a:extLst>
            </p:cNvPr>
            <p:cNvSpPr/>
            <p:nvPr/>
          </p:nvSpPr>
          <p:spPr>
            <a:xfrm>
              <a:off x="5214725" y="2106950"/>
              <a:ext cx="496225" cy="29650"/>
            </a:xfrm>
            <a:custGeom>
              <a:avLst/>
              <a:gdLst/>
              <a:ahLst/>
              <a:cxnLst/>
              <a:rect l="l" t="t" r="r" b="b"/>
              <a:pathLst>
                <a:path w="19849" h="1186" extrusionOk="0">
                  <a:moveTo>
                    <a:pt x="19641" y="99"/>
                  </a:moveTo>
                  <a:cubicBezTo>
                    <a:pt x="19643" y="100"/>
                    <a:pt x="19646" y="100"/>
                    <a:pt x="19648" y="101"/>
                  </a:cubicBezTo>
                  <a:cubicBezTo>
                    <a:pt x="19649" y="101"/>
                    <a:pt x="19651" y="101"/>
                    <a:pt x="19652" y="101"/>
                  </a:cubicBezTo>
                  <a:lnTo>
                    <a:pt x="19652" y="101"/>
                  </a:lnTo>
                  <a:cubicBezTo>
                    <a:pt x="19648" y="100"/>
                    <a:pt x="19645" y="100"/>
                    <a:pt x="19641" y="99"/>
                  </a:cubicBezTo>
                  <a:close/>
                  <a:moveTo>
                    <a:pt x="19652" y="101"/>
                  </a:moveTo>
                  <a:cubicBezTo>
                    <a:pt x="19781" y="117"/>
                    <a:pt x="19848" y="134"/>
                    <a:pt x="19848" y="134"/>
                  </a:cubicBezTo>
                  <a:cubicBezTo>
                    <a:pt x="19848" y="134"/>
                    <a:pt x="19783" y="101"/>
                    <a:pt x="19652" y="101"/>
                  </a:cubicBezTo>
                  <a:close/>
                  <a:moveTo>
                    <a:pt x="171" y="1044"/>
                  </a:moveTo>
                  <a:lnTo>
                    <a:pt x="1" y="1068"/>
                  </a:lnTo>
                  <a:cubicBezTo>
                    <a:pt x="1" y="1068"/>
                    <a:pt x="82" y="1068"/>
                    <a:pt x="171" y="1044"/>
                  </a:cubicBezTo>
                  <a:close/>
                  <a:moveTo>
                    <a:pt x="18357" y="1"/>
                  </a:moveTo>
                  <a:cubicBezTo>
                    <a:pt x="17880" y="1"/>
                    <a:pt x="17413" y="45"/>
                    <a:pt x="16946" y="134"/>
                  </a:cubicBezTo>
                  <a:cubicBezTo>
                    <a:pt x="16045" y="267"/>
                    <a:pt x="14978" y="534"/>
                    <a:pt x="13810" y="768"/>
                  </a:cubicBezTo>
                  <a:cubicBezTo>
                    <a:pt x="12796" y="981"/>
                    <a:pt x="11761" y="1088"/>
                    <a:pt x="10738" y="1088"/>
                  </a:cubicBezTo>
                  <a:cubicBezTo>
                    <a:pt x="10483" y="1088"/>
                    <a:pt x="10228" y="1081"/>
                    <a:pt x="9974" y="1068"/>
                  </a:cubicBezTo>
                  <a:cubicBezTo>
                    <a:pt x="8573" y="1001"/>
                    <a:pt x="7272" y="868"/>
                    <a:pt x="6072" y="734"/>
                  </a:cubicBezTo>
                  <a:cubicBezTo>
                    <a:pt x="5296" y="659"/>
                    <a:pt x="4502" y="622"/>
                    <a:pt x="3703" y="622"/>
                  </a:cubicBezTo>
                  <a:cubicBezTo>
                    <a:pt x="3436" y="622"/>
                    <a:pt x="3170" y="626"/>
                    <a:pt x="2903" y="634"/>
                  </a:cubicBezTo>
                  <a:cubicBezTo>
                    <a:pt x="2202" y="634"/>
                    <a:pt x="1468" y="734"/>
                    <a:pt x="768" y="868"/>
                  </a:cubicBezTo>
                  <a:lnTo>
                    <a:pt x="201" y="1035"/>
                  </a:lnTo>
                  <a:cubicBezTo>
                    <a:pt x="191" y="1038"/>
                    <a:pt x="181" y="1041"/>
                    <a:pt x="171" y="1044"/>
                  </a:cubicBezTo>
                  <a:lnTo>
                    <a:pt x="171" y="1044"/>
                  </a:lnTo>
                  <a:lnTo>
                    <a:pt x="234" y="1035"/>
                  </a:lnTo>
                  <a:lnTo>
                    <a:pt x="801" y="901"/>
                  </a:lnTo>
                  <a:cubicBezTo>
                    <a:pt x="1468" y="768"/>
                    <a:pt x="2202" y="701"/>
                    <a:pt x="2903" y="668"/>
                  </a:cubicBezTo>
                  <a:cubicBezTo>
                    <a:pt x="3970" y="668"/>
                    <a:pt x="5038" y="701"/>
                    <a:pt x="6072" y="834"/>
                  </a:cubicBezTo>
                  <a:cubicBezTo>
                    <a:pt x="7272" y="935"/>
                    <a:pt x="8573" y="1101"/>
                    <a:pt x="9974" y="1168"/>
                  </a:cubicBezTo>
                  <a:cubicBezTo>
                    <a:pt x="10198" y="1179"/>
                    <a:pt x="10421" y="1185"/>
                    <a:pt x="10644" y="1185"/>
                  </a:cubicBezTo>
                  <a:cubicBezTo>
                    <a:pt x="11721" y="1185"/>
                    <a:pt x="12794" y="1056"/>
                    <a:pt x="13844" y="834"/>
                  </a:cubicBezTo>
                  <a:cubicBezTo>
                    <a:pt x="15011" y="601"/>
                    <a:pt x="16045" y="334"/>
                    <a:pt x="16946" y="201"/>
                  </a:cubicBezTo>
                  <a:cubicBezTo>
                    <a:pt x="17481" y="99"/>
                    <a:pt x="18016" y="55"/>
                    <a:pt x="18566" y="55"/>
                  </a:cubicBezTo>
                  <a:cubicBezTo>
                    <a:pt x="18736" y="55"/>
                    <a:pt x="18908" y="59"/>
                    <a:pt x="19081" y="67"/>
                  </a:cubicBezTo>
                  <a:cubicBezTo>
                    <a:pt x="19324" y="67"/>
                    <a:pt x="19512" y="83"/>
                    <a:pt x="19641" y="99"/>
                  </a:cubicBezTo>
                  <a:lnTo>
                    <a:pt x="19641" y="99"/>
                  </a:lnTo>
                  <a:cubicBezTo>
                    <a:pt x="19475" y="66"/>
                    <a:pt x="19278" y="34"/>
                    <a:pt x="19081" y="34"/>
                  </a:cubicBezTo>
                  <a:cubicBezTo>
                    <a:pt x="18836" y="12"/>
                    <a:pt x="18595" y="1"/>
                    <a:pt x="1835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99;p33">
              <a:extLst>
                <a:ext uri="{FF2B5EF4-FFF2-40B4-BE49-F238E27FC236}">
                  <a16:creationId xmlns:a16="http://schemas.microsoft.com/office/drawing/2014/main" xmlns="" id="{D3BE1B4B-ECED-4B6C-8BDE-4AF6A3CFC9FC}"/>
                </a:ext>
              </a:extLst>
            </p:cNvPr>
            <p:cNvSpPr/>
            <p:nvPr/>
          </p:nvSpPr>
          <p:spPr>
            <a:xfrm>
              <a:off x="5236400" y="2364625"/>
              <a:ext cx="445350" cy="27125"/>
            </a:xfrm>
            <a:custGeom>
              <a:avLst/>
              <a:gdLst/>
              <a:ahLst/>
              <a:cxnLst/>
              <a:rect l="l" t="t" r="r" b="b"/>
              <a:pathLst>
                <a:path w="17814" h="1085" extrusionOk="0">
                  <a:moveTo>
                    <a:pt x="1" y="1"/>
                  </a:moveTo>
                  <a:cubicBezTo>
                    <a:pt x="835" y="268"/>
                    <a:pt x="1702" y="501"/>
                    <a:pt x="2569" y="635"/>
                  </a:cubicBezTo>
                  <a:cubicBezTo>
                    <a:pt x="4325" y="941"/>
                    <a:pt x="6105" y="1085"/>
                    <a:pt x="7888" y="1085"/>
                  </a:cubicBezTo>
                  <a:cubicBezTo>
                    <a:pt x="8239" y="1085"/>
                    <a:pt x="8590" y="1079"/>
                    <a:pt x="8941" y="1068"/>
                  </a:cubicBezTo>
                  <a:cubicBezTo>
                    <a:pt x="11442" y="1002"/>
                    <a:pt x="13711" y="835"/>
                    <a:pt x="15345" y="735"/>
                  </a:cubicBezTo>
                  <a:lnTo>
                    <a:pt x="17280" y="601"/>
                  </a:lnTo>
                  <a:lnTo>
                    <a:pt x="17814" y="535"/>
                  </a:lnTo>
                  <a:lnTo>
                    <a:pt x="17814" y="535"/>
                  </a:lnTo>
                  <a:lnTo>
                    <a:pt x="17280" y="568"/>
                  </a:lnTo>
                  <a:lnTo>
                    <a:pt x="15345" y="668"/>
                  </a:lnTo>
                  <a:cubicBezTo>
                    <a:pt x="13711" y="768"/>
                    <a:pt x="11442" y="935"/>
                    <a:pt x="8941" y="1002"/>
                  </a:cubicBezTo>
                  <a:cubicBezTo>
                    <a:pt x="8585" y="1013"/>
                    <a:pt x="8229" y="1018"/>
                    <a:pt x="7873" y="1018"/>
                  </a:cubicBezTo>
                  <a:cubicBezTo>
                    <a:pt x="6095" y="1018"/>
                    <a:pt x="4321" y="879"/>
                    <a:pt x="2569" y="601"/>
                  </a:cubicBezTo>
                  <a:cubicBezTo>
                    <a:pt x="1769" y="435"/>
                    <a:pt x="1135" y="301"/>
                    <a:pt x="668" y="168"/>
                  </a:cubicBezTo>
                  <a:lnTo>
                    <a:pt x="168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00;p33">
              <a:extLst>
                <a:ext uri="{FF2B5EF4-FFF2-40B4-BE49-F238E27FC236}">
                  <a16:creationId xmlns:a16="http://schemas.microsoft.com/office/drawing/2014/main" xmlns="" id="{0D75C15D-A7CD-4DAA-AF44-FEBE969FB12A}"/>
                </a:ext>
              </a:extLst>
            </p:cNvPr>
            <p:cNvSpPr/>
            <p:nvPr/>
          </p:nvSpPr>
          <p:spPr>
            <a:xfrm>
              <a:off x="5689225" y="2403825"/>
              <a:ext cx="193500" cy="101775"/>
            </a:xfrm>
            <a:custGeom>
              <a:avLst/>
              <a:gdLst/>
              <a:ahLst/>
              <a:cxnLst/>
              <a:rect l="l" t="t" r="r" b="b"/>
              <a:pathLst>
                <a:path w="7740" h="4071" extrusionOk="0">
                  <a:moveTo>
                    <a:pt x="7740" y="1"/>
                  </a:moveTo>
                  <a:lnTo>
                    <a:pt x="7673" y="34"/>
                  </a:lnTo>
                  <a:lnTo>
                    <a:pt x="7473" y="201"/>
                  </a:lnTo>
                  <a:cubicBezTo>
                    <a:pt x="7306" y="368"/>
                    <a:pt x="7073" y="601"/>
                    <a:pt x="6772" y="868"/>
                  </a:cubicBezTo>
                  <a:cubicBezTo>
                    <a:pt x="5205" y="2236"/>
                    <a:pt x="3303" y="3236"/>
                    <a:pt x="1268" y="3770"/>
                  </a:cubicBezTo>
                  <a:cubicBezTo>
                    <a:pt x="901" y="3870"/>
                    <a:pt x="568" y="3970"/>
                    <a:pt x="368" y="4004"/>
                  </a:cubicBezTo>
                  <a:lnTo>
                    <a:pt x="101" y="4037"/>
                  </a:lnTo>
                  <a:cubicBezTo>
                    <a:pt x="68" y="4037"/>
                    <a:pt x="34" y="4070"/>
                    <a:pt x="1" y="4070"/>
                  </a:cubicBezTo>
                  <a:lnTo>
                    <a:pt x="101" y="4070"/>
                  </a:lnTo>
                  <a:lnTo>
                    <a:pt x="368" y="4037"/>
                  </a:lnTo>
                  <a:cubicBezTo>
                    <a:pt x="601" y="4004"/>
                    <a:pt x="901" y="3937"/>
                    <a:pt x="1302" y="3837"/>
                  </a:cubicBezTo>
                  <a:cubicBezTo>
                    <a:pt x="3337" y="3336"/>
                    <a:pt x="5238" y="2336"/>
                    <a:pt x="6806" y="935"/>
                  </a:cubicBezTo>
                  <a:cubicBezTo>
                    <a:pt x="7106" y="668"/>
                    <a:pt x="7339" y="434"/>
                    <a:pt x="7506" y="268"/>
                  </a:cubicBezTo>
                  <a:lnTo>
                    <a:pt x="7673" y="67"/>
                  </a:lnTo>
                  <a:cubicBezTo>
                    <a:pt x="7740" y="34"/>
                    <a:pt x="7740" y="1"/>
                    <a:pt x="774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01;p33">
              <a:extLst>
                <a:ext uri="{FF2B5EF4-FFF2-40B4-BE49-F238E27FC236}">
                  <a16:creationId xmlns:a16="http://schemas.microsoft.com/office/drawing/2014/main" xmlns="" id="{1BD5E6C4-AB1F-43D6-BD2A-3915D5395920}"/>
                </a:ext>
              </a:extLst>
            </p:cNvPr>
            <p:cNvSpPr/>
            <p:nvPr/>
          </p:nvSpPr>
          <p:spPr>
            <a:xfrm>
              <a:off x="5705075" y="2242050"/>
              <a:ext cx="85100" cy="39225"/>
            </a:xfrm>
            <a:custGeom>
              <a:avLst/>
              <a:gdLst/>
              <a:ahLst/>
              <a:cxnLst/>
              <a:rect l="l" t="t" r="r" b="b"/>
              <a:pathLst>
                <a:path w="3404" h="1569" extrusionOk="0">
                  <a:moveTo>
                    <a:pt x="3403" y="0"/>
                  </a:moveTo>
                  <a:cubicBezTo>
                    <a:pt x="3403" y="0"/>
                    <a:pt x="3236" y="134"/>
                    <a:pt x="2936" y="334"/>
                  </a:cubicBezTo>
                  <a:cubicBezTo>
                    <a:pt x="2602" y="601"/>
                    <a:pt x="2202" y="834"/>
                    <a:pt x="1802" y="1001"/>
                  </a:cubicBezTo>
                  <a:cubicBezTo>
                    <a:pt x="1402" y="1201"/>
                    <a:pt x="1001" y="1335"/>
                    <a:pt x="568" y="1468"/>
                  </a:cubicBezTo>
                  <a:cubicBezTo>
                    <a:pt x="234" y="1535"/>
                    <a:pt x="1" y="1568"/>
                    <a:pt x="1" y="1568"/>
                  </a:cubicBezTo>
                  <a:lnTo>
                    <a:pt x="167" y="1568"/>
                  </a:lnTo>
                  <a:cubicBezTo>
                    <a:pt x="301" y="1568"/>
                    <a:pt x="434" y="1535"/>
                    <a:pt x="568" y="1501"/>
                  </a:cubicBezTo>
                  <a:cubicBezTo>
                    <a:pt x="1035" y="1435"/>
                    <a:pt x="1468" y="1301"/>
                    <a:pt x="1869" y="1101"/>
                  </a:cubicBezTo>
                  <a:cubicBezTo>
                    <a:pt x="2269" y="901"/>
                    <a:pt x="2669" y="668"/>
                    <a:pt x="3003" y="401"/>
                  </a:cubicBezTo>
                  <a:cubicBezTo>
                    <a:pt x="3103" y="301"/>
                    <a:pt x="3203" y="201"/>
                    <a:pt x="3303" y="134"/>
                  </a:cubicBezTo>
                  <a:cubicBezTo>
                    <a:pt x="3336" y="67"/>
                    <a:pt x="3403" y="34"/>
                    <a:pt x="340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02;p33">
              <a:extLst>
                <a:ext uri="{FF2B5EF4-FFF2-40B4-BE49-F238E27FC236}">
                  <a16:creationId xmlns:a16="http://schemas.microsoft.com/office/drawing/2014/main" xmlns="" id="{AFCFD742-1A9F-4473-B647-C4F740D92F41}"/>
                </a:ext>
              </a:extLst>
            </p:cNvPr>
            <p:cNvSpPr/>
            <p:nvPr/>
          </p:nvSpPr>
          <p:spPr>
            <a:xfrm>
              <a:off x="5762625" y="2572275"/>
              <a:ext cx="193500" cy="81750"/>
            </a:xfrm>
            <a:custGeom>
              <a:avLst/>
              <a:gdLst/>
              <a:ahLst/>
              <a:cxnLst/>
              <a:rect l="l" t="t" r="r" b="b"/>
              <a:pathLst>
                <a:path w="7740" h="3270" extrusionOk="0">
                  <a:moveTo>
                    <a:pt x="7739" y="1"/>
                  </a:moveTo>
                  <a:lnTo>
                    <a:pt x="7739" y="1"/>
                  </a:lnTo>
                  <a:cubicBezTo>
                    <a:pt x="7739" y="1"/>
                    <a:pt x="7706" y="34"/>
                    <a:pt x="7672" y="68"/>
                  </a:cubicBezTo>
                  <a:lnTo>
                    <a:pt x="7506" y="268"/>
                  </a:lnTo>
                  <a:cubicBezTo>
                    <a:pt x="7306" y="501"/>
                    <a:pt x="7105" y="701"/>
                    <a:pt x="6872" y="935"/>
                  </a:cubicBezTo>
                  <a:cubicBezTo>
                    <a:pt x="5337" y="2336"/>
                    <a:pt x="3369" y="3136"/>
                    <a:pt x="1301" y="3203"/>
                  </a:cubicBezTo>
                  <a:cubicBezTo>
                    <a:pt x="968" y="3203"/>
                    <a:pt x="667" y="3203"/>
                    <a:pt x="367" y="3170"/>
                  </a:cubicBezTo>
                  <a:lnTo>
                    <a:pt x="100" y="3136"/>
                  </a:lnTo>
                  <a:lnTo>
                    <a:pt x="0" y="3136"/>
                  </a:lnTo>
                  <a:cubicBezTo>
                    <a:pt x="434" y="3236"/>
                    <a:pt x="868" y="3270"/>
                    <a:pt x="1301" y="3270"/>
                  </a:cubicBezTo>
                  <a:cubicBezTo>
                    <a:pt x="1735" y="3270"/>
                    <a:pt x="2202" y="3203"/>
                    <a:pt x="2669" y="3136"/>
                  </a:cubicBezTo>
                  <a:cubicBezTo>
                    <a:pt x="3803" y="2936"/>
                    <a:pt x="4870" y="2503"/>
                    <a:pt x="5838" y="1835"/>
                  </a:cubicBezTo>
                  <a:cubicBezTo>
                    <a:pt x="6205" y="1602"/>
                    <a:pt x="6572" y="1302"/>
                    <a:pt x="6905" y="968"/>
                  </a:cubicBezTo>
                  <a:cubicBezTo>
                    <a:pt x="7205" y="668"/>
                    <a:pt x="7506" y="334"/>
                    <a:pt x="773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03;p33">
              <a:extLst>
                <a:ext uri="{FF2B5EF4-FFF2-40B4-BE49-F238E27FC236}">
                  <a16:creationId xmlns:a16="http://schemas.microsoft.com/office/drawing/2014/main" xmlns="" id="{D0242A8B-3CC0-4344-BAD1-5C6F819D3016}"/>
                </a:ext>
              </a:extLst>
            </p:cNvPr>
            <p:cNvSpPr/>
            <p:nvPr/>
          </p:nvSpPr>
          <p:spPr>
            <a:xfrm>
              <a:off x="5289775" y="2002300"/>
              <a:ext cx="246050" cy="19625"/>
            </a:xfrm>
            <a:custGeom>
              <a:avLst/>
              <a:gdLst/>
              <a:ahLst/>
              <a:cxnLst/>
              <a:rect l="l" t="t" r="r" b="b"/>
              <a:pathLst>
                <a:path w="9842" h="785" extrusionOk="0">
                  <a:moveTo>
                    <a:pt x="6656" y="0"/>
                  </a:moveTo>
                  <a:cubicBezTo>
                    <a:pt x="6072" y="0"/>
                    <a:pt x="5488" y="17"/>
                    <a:pt x="4904" y="50"/>
                  </a:cubicBezTo>
                  <a:cubicBezTo>
                    <a:pt x="3737" y="150"/>
                    <a:pt x="2569" y="284"/>
                    <a:pt x="1402" y="484"/>
                  </a:cubicBezTo>
                  <a:cubicBezTo>
                    <a:pt x="968" y="551"/>
                    <a:pt x="601" y="617"/>
                    <a:pt x="368" y="684"/>
                  </a:cubicBezTo>
                  <a:lnTo>
                    <a:pt x="101" y="751"/>
                  </a:lnTo>
                  <a:lnTo>
                    <a:pt x="1" y="784"/>
                  </a:lnTo>
                  <a:lnTo>
                    <a:pt x="101" y="784"/>
                  </a:lnTo>
                  <a:lnTo>
                    <a:pt x="368" y="717"/>
                  </a:lnTo>
                  <a:lnTo>
                    <a:pt x="1435" y="551"/>
                  </a:lnTo>
                  <a:cubicBezTo>
                    <a:pt x="2302" y="417"/>
                    <a:pt x="3537" y="250"/>
                    <a:pt x="4904" y="184"/>
                  </a:cubicBezTo>
                  <a:cubicBezTo>
                    <a:pt x="5771" y="120"/>
                    <a:pt x="6585" y="97"/>
                    <a:pt x="7294" y="97"/>
                  </a:cubicBezTo>
                  <a:cubicBezTo>
                    <a:pt x="7703" y="97"/>
                    <a:pt x="8077" y="105"/>
                    <a:pt x="8407" y="117"/>
                  </a:cubicBezTo>
                  <a:lnTo>
                    <a:pt x="9441" y="184"/>
                  </a:lnTo>
                  <a:lnTo>
                    <a:pt x="9841" y="184"/>
                  </a:lnTo>
                  <a:lnTo>
                    <a:pt x="9741" y="150"/>
                  </a:lnTo>
                  <a:lnTo>
                    <a:pt x="9474" y="117"/>
                  </a:lnTo>
                  <a:cubicBezTo>
                    <a:pt x="9207" y="84"/>
                    <a:pt x="8840" y="50"/>
                    <a:pt x="8407" y="50"/>
                  </a:cubicBezTo>
                  <a:cubicBezTo>
                    <a:pt x="7823" y="17"/>
                    <a:pt x="7239" y="0"/>
                    <a:pt x="665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04;p33">
              <a:extLst>
                <a:ext uri="{FF2B5EF4-FFF2-40B4-BE49-F238E27FC236}">
                  <a16:creationId xmlns:a16="http://schemas.microsoft.com/office/drawing/2014/main" xmlns="" id="{D041878C-6DA5-4720-9831-89E54B979C92}"/>
                </a:ext>
              </a:extLst>
            </p:cNvPr>
            <p:cNvSpPr/>
            <p:nvPr/>
          </p:nvSpPr>
          <p:spPr>
            <a:xfrm>
              <a:off x="5178025" y="2560600"/>
              <a:ext cx="90925" cy="38400"/>
            </a:xfrm>
            <a:custGeom>
              <a:avLst/>
              <a:gdLst/>
              <a:ahLst/>
              <a:cxnLst/>
              <a:rect l="l" t="t" r="r" b="b"/>
              <a:pathLst>
                <a:path w="3637" h="1536" extrusionOk="0">
                  <a:moveTo>
                    <a:pt x="1" y="1"/>
                  </a:moveTo>
                  <a:cubicBezTo>
                    <a:pt x="1" y="1"/>
                    <a:pt x="34" y="68"/>
                    <a:pt x="101" y="134"/>
                  </a:cubicBezTo>
                  <a:cubicBezTo>
                    <a:pt x="234" y="201"/>
                    <a:pt x="334" y="301"/>
                    <a:pt x="468" y="368"/>
                  </a:cubicBezTo>
                  <a:cubicBezTo>
                    <a:pt x="835" y="668"/>
                    <a:pt x="1268" y="868"/>
                    <a:pt x="1702" y="1068"/>
                  </a:cubicBezTo>
                  <a:cubicBezTo>
                    <a:pt x="2136" y="1235"/>
                    <a:pt x="2603" y="1402"/>
                    <a:pt x="3070" y="1469"/>
                  </a:cubicBezTo>
                  <a:cubicBezTo>
                    <a:pt x="3237" y="1502"/>
                    <a:pt x="3370" y="1535"/>
                    <a:pt x="3470" y="1535"/>
                  </a:cubicBezTo>
                  <a:lnTo>
                    <a:pt x="3637" y="1535"/>
                  </a:lnTo>
                  <a:cubicBezTo>
                    <a:pt x="3637" y="1535"/>
                    <a:pt x="3437" y="1502"/>
                    <a:pt x="3070" y="1402"/>
                  </a:cubicBezTo>
                  <a:cubicBezTo>
                    <a:pt x="2603" y="1302"/>
                    <a:pt x="2169" y="1168"/>
                    <a:pt x="1735" y="968"/>
                  </a:cubicBezTo>
                  <a:cubicBezTo>
                    <a:pt x="1302" y="801"/>
                    <a:pt x="902" y="568"/>
                    <a:pt x="501" y="334"/>
                  </a:cubicBezTo>
                  <a:cubicBezTo>
                    <a:pt x="201" y="13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05;p33">
              <a:extLst>
                <a:ext uri="{FF2B5EF4-FFF2-40B4-BE49-F238E27FC236}">
                  <a16:creationId xmlns:a16="http://schemas.microsoft.com/office/drawing/2014/main" xmlns="" id="{178B26A2-97BF-4B00-AB12-A15FC2AC14A2}"/>
                </a:ext>
              </a:extLst>
            </p:cNvPr>
            <p:cNvSpPr/>
            <p:nvPr/>
          </p:nvSpPr>
          <p:spPr>
            <a:xfrm>
              <a:off x="5331475" y="2640050"/>
              <a:ext cx="296075" cy="11350"/>
            </a:xfrm>
            <a:custGeom>
              <a:avLst/>
              <a:gdLst/>
              <a:ahLst/>
              <a:cxnLst/>
              <a:rect l="l" t="t" r="r" b="b"/>
              <a:pathLst>
                <a:path w="11843" h="454" extrusionOk="0">
                  <a:moveTo>
                    <a:pt x="11792" y="0"/>
                  </a:moveTo>
                  <a:cubicBezTo>
                    <a:pt x="11776" y="0"/>
                    <a:pt x="11759" y="8"/>
                    <a:pt x="11742" y="25"/>
                  </a:cubicBezTo>
                  <a:lnTo>
                    <a:pt x="11842" y="25"/>
                  </a:lnTo>
                  <a:cubicBezTo>
                    <a:pt x="11826" y="8"/>
                    <a:pt x="11809" y="0"/>
                    <a:pt x="11792" y="0"/>
                  </a:cubicBezTo>
                  <a:close/>
                  <a:moveTo>
                    <a:pt x="11375" y="25"/>
                  </a:moveTo>
                  <a:lnTo>
                    <a:pt x="10041" y="125"/>
                  </a:lnTo>
                  <a:cubicBezTo>
                    <a:pt x="8940" y="225"/>
                    <a:pt x="7406" y="292"/>
                    <a:pt x="5705" y="359"/>
                  </a:cubicBezTo>
                  <a:cubicBezTo>
                    <a:pt x="4854" y="375"/>
                    <a:pt x="4045" y="384"/>
                    <a:pt x="3307" y="384"/>
                  </a:cubicBezTo>
                  <a:cubicBezTo>
                    <a:pt x="2569" y="384"/>
                    <a:pt x="1902" y="375"/>
                    <a:pt x="1335" y="359"/>
                  </a:cubicBezTo>
                  <a:lnTo>
                    <a:pt x="34" y="325"/>
                  </a:lnTo>
                  <a:lnTo>
                    <a:pt x="1" y="325"/>
                  </a:lnTo>
                  <a:cubicBezTo>
                    <a:pt x="334" y="359"/>
                    <a:pt x="768" y="392"/>
                    <a:pt x="1335" y="392"/>
                  </a:cubicBezTo>
                  <a:cubicBezTo>
                    <a:pt x="2117" y="415"/>
                    <a:pt x="3090" y="454"/>
                    <a:pt x="4177" y="454"/>
                  </a:cubicBezTo>
                  <a:cubicBezTo>
                    <a:pt x="4666" y="454"/>
                    <a:pt x="5177" y="446"/>
                    <a:pt x="5705" y="425"/>
                  </a:cubicBezTo>
                  <a:cubicBezTo>
                    <a:pt x="7406" y="392"/>
                    <a:pt x="8940" y="292"/>
                    <a:pt x="10041" y="192"/>
                  </a:cubicBezTo>
                  <a:cubicBezTo>
                    <a:pt x="10608" y="159"/>
                    <a:pt x="11075" y="125"/>
                    <a:pt x="11375" y="58"/>
                  </a:cubicBezTo>
                  <a:lnTo>
                    <a:pt x="11742" y="25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06;p33">
              <a:extLst>
                <a:ext uri="{FF2B5EF4-FFF2-40B4-BE49-F238E27FC236}">
                  <a16:creationId xmlns:a16="http://schemas.microsoft.com/office/drawing/2014/main" xmlns="" id="{4F019CB5-7A1A-4F4C-9439-D1BE98C2CDDD}"/>
                </a:ext>
              </a:extLst>
            </p:cNvPr>
            <p:cNvSpPr/>
            <p:nvPr/>
          </p:nvSpPr>
          <p:spPr>
            <a:xfrm>
              <a:off x="5112150" y="2839150"/>
              <a:ext cx="134300" cy="8050"/>
            </a:xfrm>
            <a:custGeom>
              <a:avLst/>
              <a:gdLst/>
              <a:ahLst/>
              <a:cxnLst/>
              <a:rect l="l" t="t" r="r" b="b"/>
              <a:pathLst>
                <a:path w="5372" h="322" extrusionOk="0">
                  <a:moveTo>
                    <a:pt x="1" y="0"/>
                  </a:moveTo>
                  <a:cubicBezTo>
                    <a:pt x="67" y="34"/>
                    <a:pt x="134" y="34"/>
                    <a:pt x="201" y="67"/>
                  </a:cubicBezTo>
                  <a:cubicBezTo>
                    <a:pt x="368" y="100"/>
                    <a:pt x="534" y="134"/>
                    <a:pt x="768" y="167"/>
                  </a:cubicBezTo>
                  <a:cubicBezTo>
                    <a:pt x="1431" y="272"/>
                    <a:pt x="2102" y="321"/>
                    <a:pt x="2774" y="321"/>
                  </a:cubicBezTo>
                  <a:cubicBezTo>
                    <a:pt x="3387" y="321"/>
                    <a:pt x="3999" y="280"/>
                    <a:pt x="4604" y="200"/>
                  </a:cubicBezTo>
                  <a:lnTo>
                    <a:pt x="5171" y="100"/>
                  </a:lnTo>
                  <a:cubicBezTo>
                    <a:pt x="5238" y="67"/>
                    <a:pt x="5304" y="67"/>
                    <a:pt x="5371" y="34"/>
                  </a:cubicBezTo>
                  <a:cubicBezTo>
                    <a:pt x="5304" y="34"/>
                    <a:pt x="5238" y="34"/>
                    <a:pt x="5171" y="67"/>
                  </a:cubicBezTo>
                  <a:lnTo>
                    <a:pt x="4604" y="134"/>
                  </a:lnTo>
                  <a:cubicBezTo>
                    <a:pt x="3970" y="200"/>
                    <a:pt x="3336" y="234"/>
                    <a:pt x="2703" y="234"/>
                  </a:cubicBezTo>
                  <a:cubicBezTo>
                    <a:pt x="2035" y="234"/>
                    <a:pt x="1402" y="167"/>
                    <a:pt x="768" y="100"/>
                  </a:cubicBezTo>
                  <a:lnTo>
                    <a:pt x="201" y="34"/>
                  </a:lnTo>
                  <a:cubicBezTo>
                    <a:pt x="134" y="0"/>
                    <a:pt x="67" y="0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07;p33">
              <a:extLst>
                <a:ext uri="{FF2B5EF4-FFF2-40B4-BE49-F238E27FC236}">
                  <a16:creationId xmlns:a16="http://schemas.microsoft.com/office/drawing/2014/main" xmlns="" id="{EA12F704-0164-4172-B3BA-48A901A5BC50}"/>
                </a:ext>
              </a:extLst>
            </p:cNvPr>
            <p:cNvSpPr/>
            <p:nvPr/>
          </p:nvSpPr>
          <p:spPr>
            <a:xfrm>
              <a:off x="5249750" y="2806400"/>
              <a:ext cx="30875" cy="12750"/>
            </a:xfrm>
            <a:custGeom>
              <a:avLst/>
              <a:gdLst/>
              <a:ahLst/>
              <a:cxnLst/>
              <a:rect l="l" t="t" r="r" b="b"/>
              <a:pathLst>
                <a:path w="1235" h="510" extrusionOk="0">
                  <a:moveTo>
                    <a:pt x="351" y="1"/>
                  </a:moveTo>
                  <a:cubicBezTo>
                    <a:pt x="234" y="1"/>
                    <a:pt x="117" y="26"/>
                    <a:pt x="1" y="76"/>
                  </a:cubicBezTo>
                  <a:cubicBezTo>
                    <a:pt x="234" y="76"/>
                    <a:pt x="468" y="109"/>
                    <a:pt x="668" y="176"/>
                  </a:cubicBezTo>
                  <a:cubicBezTo>
                    <a:pt x="868" y="243"/>
                    <a:pt x="1068" y="376"/>
                    <a:pt x="1235" y="510"/>
                  </a:cubicBezTo>
                  <a:cubicBezTo>
                    <a:pt x="1135" y="309"/>
                    <a:pt x="935" y="143"/>
                    <a:pt x="701" y="76"/>
                  </a:cubicBezTo>
                  <a:cubicBezTo>
                    <a:pt x="584" y="26"/>
                    <a:pt x="468" y="1"/>
                    <a:pt x="3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08;p33">
              <a:extLst>
                <a:ext uri="{FF2B5EF4-FFF2-40B4-BE49-F238E27FC236}">
                  <a16:creationId xmlns:a16="http://schemas.microsoft.com/office/drawing/2014/main" xmlns="" id="{9D3BEF86-66E9-46EE-A84C-604ED3142265}"/>
                </a:ext>
              </a:extLst>
            </p:cNvPr>
            <p:cNvSpPr/>
            <p:nvPr/>
          </p:nvSpPr>
          <p:spPr>
            <a:xfrm>
              <a:off x="5283100" y="2844150"/>
              <a:ext cx="332775" cy="20925"/>
            </a:xfrm>
            <a:custGeom>
              <a:avLst/>
              <a:gdLst/>
              <a:ahLst/>
              <a:cxnLst/>
              <a:rect l="l" t="t" r="r" b="b"/>
              <a:pathLst>
                <a:path w="13311" h="837" extrusionOk="0">
                  <a:moveTo>
                    <a:pt x="13177" y="0"/>
                  </a:moveTo>
                  <a:lnTo>
                    <a:pt x="12777" y="34"/>
                  </a:lnTo>
                  <a:cubicBezTo>
                    <a:pt x="12443" y="100"/>
                    <a:pt x="11976" y="167"/>
                    <a:pt x="11376" y="267"/>
                  </a:cubicBezTo>
                  <a:cubicBezTo>
                    <a:pt x="10141" y="401"/>
                    <a:pt x="8474" y="601"/>
                    <a:pt x="6606" y="667"/>
                  </a:cubicBezTo>
                  <a:cubicBezTo>
                    <a:pt x="5777" y="713"/>
                    <a:pt x="4976" y="731"/>
                    <a:pt x="4233" y="731"/>
                  </a:cubicBezTo>
                  <a:cubicBezTo>
                    <a:pt x="3330" y="731"/>
                    <a:pt x="2513" y="704"/>
                    <a:pt x="1836" y="667"/>
                  </a:cubicBezTo>
                  <a:cubicBezTo>
                    <a:pt x="1235" y="634"/>
                    <a:pt x="735" y="634"/>
                    <a:pt x="401" y="601"/>
                  </a:cubicBezTo>
                  <a:lnTo>
                    <a:pt x="1" y="601"/>
                  </a:lnTo>
                  <a:lnTo>
                    <a:pt x="401" y="667"/>
                  </a:lnTo>
                  <a:cubicBezTo>
                    <a:pt x="735" y="701"/>
                    <a:pt x="1235" y="734"/>
                    <a:pt x="1836" y="768"/>
                  </a:cubicBezTo>
                  <a:cubicBezTo>
                    <a:pt x="2712" y="813"/>
                    <a:pt x="3585" y="836"/>
                    <a:pt x="4457" y="836"/>
                  </a:cubicBezTo>
                  <a:cubicBezTo>
                    <a:pt x="6772" y="836"/>
                    <a:pt x="9074" y="673"/>
                    <a:pt x="11376" y="334"/>
                  </a:cubicBezTo>
                  <a:cubicBezTo>
                    <a:pt x="11976" y="267"/>
                    <a:pt x="12476" y="167"/>
                    <a:pt x="12810" y="100"/>
                  </a:cubicBezTo>
                  <a:lnTo>
                    <a:pt x="13177" y="34"/>
                  </a:lnTo>
                  <a:lnTo>
                    <a:pt x="1331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09;p33">
              <a:extLst>
                <a:ext uri="{FF2B5EF4-FFF2-40B4-BE49-F238E27FC236}">
                  <a16:creationId xmlns:a16="http://schemas.microsoft.com/office/drawing/2014/main" xmlns="" id="{77BE0921-B70B-416F-8A11-74745DD2AFA7}"/>
                </a:ext>
              </a:extLst>
            </p:cNvPr>
            <p:cNvSpPr/>
            <p:nvPr/>
          </p:nvSpPr>
          <p:spPr>
            <a:xfrm>
              <a:off x="2437750" y="4293000"/>
              <a:ext cx="378625" cy="232375"/>
            </a:xfrm>
            <a:custGeom>
              <a:avLst/>
              <a:gdLst/>
              <a:ahLst/>
              <a:cxnLst/>
              <a:rect l="l" t="t" r="r" b="b"/>
              <a:pathLst>
                <a:path w="15145" h="9295" extrusionOk="0">
                  <a:moveTo>
                    <a:pt x="7771" y="0"/>
                  </a:moveTo>
                  <a:cubicBezTo>
                    <a:pt x="4459" y="0"/>
                    <a:pt x="1226" y="1992"/>
                    <a:pt x="0" y="5525"/>
                  </a:cubicBezTo>
                  <a:lnTo>
                    <a:pt x="968" y="9294"/>
                  </a:lnTo>
                  <a:cubicBezTo>
                    <a:pt x="1335" y="7993"/>
                    <a:pt x="2135" y="6793"/>
                    <a:pt x="3369" y="6226"/>
                  </a:cubicBezTo>
                  <a:cubicBezTo>
                    <a:pt x="3817" y="6027"/>
                    <a:pt x="4311" y="5944"/>
                    <a:pt x="4822" y="5944"/>
                  </a:cubicBezTo>
                  <a:cubicBezTo>
                    <a:pt x="5682" y="5944"/>
                    <a:pt x="6590" y="6179"/>
                    <a:pt x="7406" y="6492"/>
                  </a:cubicBezTo>
                  <a:cubicBezTo>
                    <a:pt x="8707" y="6959"/>
                    <a:pt x="9974" y="7593"/>
                    <a:pt x="11375" y="7660"/>
                  </a:cubicBezTo>
                  <a:cubicBezTo>
                    <a:pt x="11467" y="7666"/>
                    <a:pt x="11559" y="7670"/>
                    <a:pt x="11652" y="7670"/>
                  </a:cubicBezTo>
                  <a:cubicBezTo>
                    <a:pt x="12973" y="7670"/>
                    <a:pt x="14339" y="7008"/>
                    <a:pt x="14744" y="5792"/>
                  </a:cubicBezTo>
                  <a:cubicBezTo>
                    <a:pt x="15144" y="4524"/>
                    <a:pt x="14377" y="3190"/>
                    <a:pt x="13443" y="2289"/>
                  </a:cubicBezTo>
                  <a:cubicBezTo>
                    <a:pt x="11808" y="730"/>
                    <a:pt x="9775" y="0"/>
                    <a:pt x="7771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10;p33">
              <a:extLst>
                <a:ext uri="{FF2B5EF4-FFF2-40B4-BE49-F238E27FC236}">
                  <a16:creationId xmlns:a16="http://schemas.microsoft.com/office/drawing/2014/main" xmlns="" id="{098EB116-7941-4A78-85B1-5D06BBDD7E3E}"/>
                </a:ext>
              </a:extLst>
            </p:cNvPr>
            <p:cNvSpPr/>
            <p:nvPr/>
          </p:nvSpPr>
          <p:spPr>
            <a:xfrm>
              <a:off x="2437750" y="4293000"/>
              <a:ext cx="378625" cy="232375"/>
            </a:xfrm>
            <a:custGeom>
              <a:avLst/>
              <a:gdLst/>
              <a:ahLst/>
              <a:cxnLst/>
              <a:rect l="l" t="t" r="r" b="b"/>
              <a:pathLst>
                <a:path w="15145" h="9295" extrusionOk="0">
                  <a:moveTo>
                    <a:pt x="7771" y="0"/>
                  </a:moveTo>
                  <a:cubicBezTo>
                    <a:pt x="4459" y="0"/>
                    <a:pt x="1226" y="1992"/>
                    <a:pt x="0" y="5525"/>
                  </a:cubicBezTo>
                  <a:lnTo>
                    <a:pt x="968" y="9294"/>
                  </a:lnTo>
                  <a:cubicBezTo>
                    <a:pt x="1335" y="7993"/>
                    <a:pt x="2135" y="6793"/>
                    <a:pt x="3369" y="6226"/>
                  </a:cubicBezTo>
                  <a:cubicBezTo>
                    <a:pt x="3817" y="6027"/>
                    <a:pt x="4311" y="5944"/>
                    <a:pt x="4822" y="5944"/>
                  </a:cubicBezTo>
                  <a:cubicBezTo>
                    <a:pt x="5682" y="5944"/>
                    <a:pt x="6590" y="6179"/>
                    <a:pt x="7406" y="6492"/>
                  </a:cubicBezTo>
                  <a:cubicBezTo>
                    <a:pt x="8707" y="6959"/>
                    <a:pt x="9974" y="7593"/>
                    <a:pt x="11375" y="7660"/>
                  </a:cubicBezTo>
                  <a:cubicBezTo>
                    <a:pt x="11467" y="7666"/>
                    <a:pt x="11559" y="7670"/>
                    <a:pt x="11652" y="7670"/>
                  </a:cubicBezTo>
                  <a:cubicBezTo>
                    <a:pt x="12973" y="7670"/>
                    <a:pt x="14339" y="7008"/>
                    <a:pt x="14744" y="5792"/>
                  </a:cubicBezTo>
                  <a:cubicBezTo>
                    <a:pt x="15144" y="4524"/>
                    <a:pt x="14377" y="3190"/>
                    <a:pt x="13443" y="2289"/>
                  </a:cubicBezTo>
                  <a:cubicBezTo>
                    <a:pt x="11808" y="730"/>
                    <a:pt x="9775" y="0"/>
                    <a:pt x="77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11;p33">
              <a:extLst>
                <a:ext uri="{FF2B5EF4-FFF2-40B4-BE49-F238E27FC236}">
                  <a16:creationId xmlns:a16="http://schemas.microsoft.com/office/drawing/2014/main" xmlns="" id="{77F479D8-FFB3-43E5-B887-D24DC692882A}"/>
                </a:ext>
              </a:extLst>
            </p:cNvPr>
            <p:cNvSpPr/>
            <p:nvPr/>
          </p:nvSpPr>
          <p:spPr>
            <a:xfrm>
              <a:off x="2137525" y="4265875"/>
              <a:ext cx="562925" cy="415775"/>
            </a:xfrm>
            <a:custGeom>
              <a:avLst/>
              <a:gdLst/>
              <a:ahLst/>
              <a:cxnLst/>
              <a:rect l="l" t="t" r="r" b="b"/>
              <a:pathLst>
                <a:path w="22517" h="16631" extrusionOk="0">
                  <a:moveTo>
                    <a:pt x="15183" y="0"/>
                  </a:moveTo>
                  <a:cubicBezTo>
                    <a:pt x="12297" y="0"/>
                    <a:pt x="9417" y="696"/>
                    <a:pt x="6806" y="2073"/>
                  </a:cubicBezTo>
                  <a:cubicBezTo>
                    <a:pt x="4337" y="3408"/>
                    <a:pt x="2102" y="5376"/>
                    <a:pt x="1102" y="8011"/>
                  </a:cubicBezTo>
                  <a:cubicBezTo>
                    <a:pt x="101" y="10646"/>
                    <a:pt x="1" y="14015"/>
                    <a:pt x="2036" y="15950"/>
                  </a:cubicBezTo>
                  <a:cubicBezTo>
                    <a:pt x="3188" y="16411"/>
                    <a:pt x="4381" y="16630"/>
                    <a:pt x="5558" y="16630"/>
                  </a:cubicBezTo>
                  <a:cubicBezTo>
                    <a:pt x="9147" y="16630"/>
                    <a:pt x="12578" y="14589"/>
                    <a:pt x="14211" y="11147"/>
                  </a:cubicBezTo>
                  <a:cubicBezTo>
                    <a:pt x="15112" y="9212"/>
                    <a:pt x="15378" y="6944"/>
                    <a:pt x="16479" y="5109"/>
                  </a:cubicBezTo>
                  <a:cubicBezTo>
                    <a:pt x="17780" y="3007"/>
                    <a:pt x="20048" y="1673"/>
                    <a:pt x="22517" y="1573"/>
                  </a:cubicBezTo>
                  <a:cubicBezTo>
                    <a:pt x="20181" y="521"/>
                    <a:pt x="17679" y="0"/>
                    <a:pt x="15183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12;p33">
              <a:extLst>
                <a:ext uri="{FF2B5EF4-FFF2-40B4-BE49-F238E27FC236}">
                  <a16:creationId xmlns:a16="http://schemas.microsoft.com/office/drawing/2014/main" xmlns="" id="{041CB552-B454-4CA2-A330-726E4CBA80F4}"/>
                </a:ext>
              </a:extLst>
            </p:cNvPr>
            <p:cNvSpPr/>
            <p:nvPr/>
          </p:nvSpPr>
          <p:spPr>
            <a:xfrm>
              <a:off x="2081650" y="3538175"/>
              <a:ext cx="368625" cy="836250"/>
            </a:xfrm>
            <a:custGeom>
              <a:avLst/>
              <a:gdLst/>
              <a:ahLst/>
              <a:cxnLst/>
              <a:rect l="l" t="t" r="r" b="b"/>
              <a:pathLst>
                <a:path w="14745" h="33450" extrusionOk="0">
                  <a:moveTo>
                    <a:pt x="4845" y="1"/>
                  </a:moveTo>
                  <a:cubicBezTo>
                    <a:pt x="3794" y="1"/>
                    <a:pt x="2775" y="307"/>
                    <a:pt x="1969" y="993"/>
                  </a:cubicBezTo>
                  <a:cubicBezTo>
                    <a:pt x="368" y="2294"/>
                    <a:pt x="1" y="4629"/>
                    <a:pt x="268" y="6664"/>
                  </a:cubicBezTo>
                  <a:cubicBezTo>
                    <a:pt x="535" y="8699"/>
                    <a:pt x="1335" y="10667"/>
                    <a:pt x="1635" y="12702"/>
                  </a:cubicBezTo>
                  <a:cubicBezTo>
                    <a:pt x="2202" y="16137"/>
                    <a:pt x="1402" y="19607"/>
                    <a:pt x="1068" y="23076"/>
                  </a:cubicBezTo>
                  <a:cubicBezTo>
                    <a:pt x="735" y="26545"/>
                    <a:pt x="1035" y="30781"/>
                    <a:pt x="3270" y="33450"/>
                  </a:cubicBezTo>
                  <a:lnTo>
                    <a:pt x="3470" y="33450"/>
                  </a:lnTo>
                  <a:cubicBezTo>
                    <a:pt x="8440" y="31949"/>
                    <a:pt x="11843" y="27479"/>
                    <a:pt x="13310" y="22475"/>
                  </a:cubicBezTo>
                  <a:cubicBezTo>
                    <a:pt x="14745" y="17472"/>
                    <a:pt x="14111" y="12034"/>
                    <a:pt x="12343" y="7131"/>
                  </a:cubicBezTo>
                  <a:cubicBezTo>
                    <a:pt x="11542" y="4896"/>
                    <a:pt x="10442" y="2661"/>
                    <a:pt x="8540" y="1260"/>
                  </a:cubicBezTo>
                  <a:cubicBezTo>
                    <a:pt x="7490" y="467"/>
                    <a:pt x="6143" y="1"/>
                    <a:pt x="4845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13;p33">
              <a:extLst>
                <a:ext uri="{FF2B5EF4-FFF2-40B4-BE49-F238E27FC236}">
                  <a16:creationId xmlns:a16="http://schemas.microsoft.com/office/drawing/2014/main" xmlns="" id="{AFA01DE9-F720-41BD-B82F-97BF45FAF8D6}"/>
                </a:ext>
              </a:extLst>
            </p:cNvPr>
            <p:cNvSpPr/>
            <p:nvPr/>
          </p:nvSpPr>
          <p:spPr>
            <a:xfrm>
              <a:off x="2136700" y="4310200"/>
              <a:ext cx="359450" cy="608800"/>
            </a:xfrm>
            <a:custGeom>
              <a:avLst/>
              <a:gdLst/>
              <a:ahLst/>
              <a:cxnLst/>
              <a:rect l="l" t="t" r="r" b="b"/>
              <a:pathLst>
                <a:path w="14378" h="24352" extrusionOk="0">
                  <a:moveTo>
                    <a:pt x="14377" y="0"/>
                  </a:moveTo>
                  <a:lnTo>
                    <a:pt x="14377" y="0"/>
                  </a:lnTo>
                  <a:cubicBezTo>
                    <a:pt x="14277" y="34"/>
                    <a:pt x="14211" y="67"/>
                    <a:pt x="14110" y="100"/>
                  </a:cubicBezTo>
                  <a:lnTo>
                    <a:pt x="13310" y="434"/>
                  </a:lnTo>
                  <a:cubicBezTo>
                    <a:pt x="12943" y="601"/>
                    <a:pt x="12509" y="801"/>
                    <a:pt x="12042" y="1068"/>
                  </a:cubicBezTo>
                  <a:cubicBezTo>
                    <a:pt x="11575" y="1335"/>
                    <a:pt x="11042" y="1635"/>
                    <a:pt x="10475" y="2035"/>
                  </a:cubicBezTo>
                  <a:cubicBezTo>
                    <a:pt x="9140" y="2902"/>
                    <a:pt x="7906" y="3936"/>
                    <a:pt x="6805" y="5071"/>
                  </a:cubicBezTo>
                  <a:cubicBezTo>
                    <a:pt x="5438" y="6505"/>
                    <a:pt x="4237" y="8073"/>
                    <a:pt x="3269" y="9774"/>
                  </a:cubicBezTo>
                  <a:cubicBezTo>
                    <a:pt x="2335" y="11475"/>
                    <a:pt x="1602" y="13310"/>
                    <a:pt x="1135" y="15245"/>
                  </a:cubicBezTo>
                  <a:cubicBezTo>
                    <a:pt x="768" y="16779"/>
                    <a:pt x="467" y="18347"/>
                    <a:pt x="267" y="19948"/>
                  </a:cubicBezTo>
                  <a:cubicBezTo>
                    <a:pt x="100" y="21282"/>
                    <a:pt x="34" y="22383"/>
                    <a:pt x="0" y="23150"/>
                  </a:cubicBezTo>
                  <a:lnTo>
                    <a:pt x="0" y="24017"/>
                  </a:lnTo>
                  <a:cubicBezTo>
                    <a:pt x="0" y="24118"/>
                    <a:pt x="0" y="24218"/>
                    <a:pt x="0" y="24351"/>
                  </a:cubicBezTo>
                  <a:cubicBezTo>
                    <a:pt x="0" y="24218"/>
                    <a:pt x="34" y="24118"/>
                    <a:pt x="34" y="24017"/>
                  </a:cubicBezTo>
                  <a:cubicBezTo>
                    <a:pt x="34" y="23817"/>
                    <a:pt x="67" y="23517"/>
                    <a:pt x="67" y="23150"/>
                  </a:cubicBezTo>
                  <a:cubicBezTo>
                    <a:pt x="134" y="22383"/>
                    <a:pt x="201" y="21316"/>
                    <a:pt x="401" y="19948"/>
                  </a:cubicBezTo>
                  <a:cubicBezTo>
                    <a:pt x="801" y="17279"/>
                    <a:pt x="1368" y="13477"/>
                    <a:pt x="3436" y="9874"/>
                  </a:cubicBezTo>
                  <a:cubicBezTo>
                    <a:pt x="4404" y="8173"/>
                    <a:pt x="5571" y="6605"/>
                    <a:pt x="6905" y="5204"/>
                  </a:cubicBezTo>
                  <a:cubicBezTo>
                    <a:pt x="8006" y="4070"/>
                    <a:pt x="9240" y="3036"/>
                    <a:pt x="10541" y="2135"/>
                  </a:cubicBezTo>
                  <a:cubicBezTo>
                    <a:pt x="11108" y="1735"/>
                    <a:pt x="11609" y="1435"/>
                    <a:pt x="12109" y="1168"/>
                  </a:cubicBezTo>
                  <a:cubicBezTo>
                    <a:pt x="12576" y="901"/>
                    <a:pt x="12976" y="701"/>
                    <a:pt x="13310" y="501"/>
                  </a:cubicBezTo>
                  <a:lnTo>
                    <a:pt x="14110" y="134"/>
                  </a:lnTo>
                  <a:cubicBezTo>
                    <a:pt x="14211" y="100"/>
                    <a:pt x="14311" y="34"/>
                    <a:pt x="14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14;p33">
              <a:extLst>
                <a:ext uri="{FF2B5EF4-FFF2-40B4-BE49-F238E27FC236}">
                  <a16:creationId xmlns:a16="http://schemas.microsoft.com/office/drawing/2014/main" xmlns="" id="{A66D2492-3591-4102-ADD8-39A6A3B37F27}"/>
                </a:ext>
              </a:extLst>
            </p:cNvPr>
            <p:cNvSpPr/>
            <p:nvPr/>
          </p:nvSpPr>
          <p:spPr>
            <a:xfrm>
              <a:off x="1547100" y="4112550"/>
              <a:ext cx="373625" cy="250675"/>
            </a:xfrm>
            <a:custGeom>
              <a:avLst/>
              <a:gdLst/>
              <a:ahLst/>
              <a:cxnLst/>
              <a:rect l="l" t="t" r="r" b="b"/>
              <a:pathLst>
                <a:path w="14945" h="10027" extrusionOk="0">
                  <a:moveTo>
                    <a:pt x="13869" y="3634"/>
                  </a:moveTo>
                  <a:lnTo>
                    <a:pt x="14945" y="4037"/>
                  </a:lnTo>
                  <a:cubicBezTo>
                    <a:pt x="14622" y="3808"/>
                    <a:pt x="14254" y="3679"/>
                    <a:pt x="13869" y="3634"/>
                  </a:cubicBezTo>
                  <a:close/>
                  <a:moveTo>
                    <a:pt x="4171" y="1"/>
                  </a:moveTo>
                  <a:cubicBezTo>
                    <a:pt x="1" y="2502"/>
                    <a:pt x="34" y="4804"/>
                    <a:pt x="735" y="6972"/>
                  </a:cubicBezTo>
                  <a:cubicBezTo>
                    <a:pt x="1277" y="8709"/>
                    <a:pt x="3078" y="10026"/>
                    <a:pt x="4881" y="10026"/>
                  </a:cubicBezTo>
                  <a:cubicBezTo>
                    <a:pt x="5294" y="10026"/>
                    <a:pt x="5707" y="9957"/>
                    <a:pt x="6105" y="9808"/>
                  </a:cubicBezTo>
                  <a:cubicBezTo>
                    <a:pt x="7273" y="9341"/>
                    <a:pt x="8173" y="8307"/>
                    <a:pt x="8907" y="7272"/>
                  </a:cubicBezTo>
                  <a:cubicBezTo>
                    <a:pt x="9641" y="6205"/>
                    <a:pt x="10342" y="5104"/>
                    <a:pt x="11376" y="4337"/>
                  </a:cubicBezTo>
                  <a:cubicBezTo>
                    <a:pt x="11994" y="3898"/>
                    <a:pt x="12780" y="3614"/>
                    <a:pt x="13533" y="3614"/>
                  </a:cubicBezTo>
                  <a:cubicBezTo>
                    <a:pt x="13646" y="3614"/>
                    <a:pt x="13758" y="3620"/>
                    <a:pt x="13869" y="3634"/>
                  </a:cubicBezTo>
                  <a:lnTo>
                    <a:pt x="13869" y="3634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15;p33">
              <a:extLst>
                <a:ext uri="{FF2B5EF4-FFF2-40B4-BE49-F238E27FC236}">
                  <a16:creationId xmlns:a16="http://schemas.microsoft.com/office/drawing/2014/main" xmlns="" id="{689E5B96-8518-4C99-B3D4-521EC73E30F8}"/>
                </a:ext>
              </a:extLst>
            </p:cNvPr>
            <p:cNvSpPr/>
            <p:nvPr/>
          </p:nvSpPr>
          <p:spPr>
            <a:xfrm>
              <a:off x="1547100" y="4112550"/>
              <a:ext cx="373625" cy="250675"/>
            </a:xfrm>
            <a:custGeom>
              <a:avLst/>
              <a:gdLst/>
              <a:ahLst/>
              <a:cxnLst/>
              <a:rect l="l" t="t" r="r" b="b"/>
              <a:pathLst>
                <a:path w="14945" h="10027" extrusionOk="0">
                  <a:moveTo>
                    <a:pt x="13869" y="3634"/>
                  </a:moveTo>
                  <a:lnTo>
                    <a:pt x="14945" y="4037"/>
                  </a:lnTo>
                  <a:cubicBezTo>
                    <a:pt x="14622" y="3808"/>
                    <a:pt x="14254" y="3679"/>
                    <a:pt x="13869" y="3634"/>
                  </a:cubicBezTo>
                  <a:close/>
                  <a:moveTo>
                    <a:pt x="4171" y="1"/>
                  </a:moveTo>
                  <a:cubicBezTo>
                    <a:pt x="1" y="2502"/>
                    <a:pt x="34" y="4804"/>
                    <a:pt x="735" y="6972"/>
                  </a:cubicBezTo>
                  <a:cubicBezTo>
                    <a:pt x="1277" y="8709"/>
                    <a:pt x="3078" y="10026"/>
                    <a:pt x="4881" y="10026"/>
                  </a:cubicBezTo>
                  <a:cubicBezTo>
                    <a:pt x="5294" y="10026"/>
                    <a:pt x="5707" y="9957"/>
                    <a:pt x="6105" y="9808"/>
                  </a:cubicBezTo>
                  <a:cubicBezTo>
                    <a:pt x="7273" y="9341"/>
                    <a:pt x="8173" y="8307"/>
                    <a:pt x="8907" y="7272"/>
                  </a:cubicBezTo>
                  <a:cubicBezTo>
                    <a:pt x="9641" y="6205"/>
                    <a:pt x="10342" y="5104"/>
                    <a:pt x="11376" y="4337"/>
                  </a:cubicBezTo>
                  <a:cubicBezTo>
                    <a:pt x="11994" y="3898"/>
                    <a:pt x="12780" y="3614"/>
                    <a:pt x="13533" y="3614"/>
                  </a:cubicBezTo>
                  <a:cubicBezTo>
                    <a:pt x="13646" y="3614"/>
                    <a:pt x="13758" y="3620"/>
                    <a:pt x="13869" y="3634"/>
                  </a:cubicBezTo>
                  <a:lnTo>
                    <a:pt x="13869" y="3634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16;p33">
              <a:extLst>
                <a:ext uri="{FF2B5EF4-FFF2-40B4-BE49-F238E27FC236}">
                  <a16:creationId xmlns:a16="http://schemas.microsoft.com/office/drawing/2014/main" xmlns="" id="{D38C737F-ACEC-48FD-87B0-321E680CEBA3}"/>
                </a:ext>
              </a:extLst>
            </p:cNvPr>
            <p:cNvSpPr/>
            <p:nvPr/>
          </p:nvSpPr>
          <p:spPr>
            <a:xfrm>
              <a:off x="1573800" y="4040350"/>
              <a:ext cx="510375" cy="331125"/>
            </a:xfrm>
            <a:custGeom>
              <a:avLst/>
              <a:gdLst/>
              <a:ahLst/>
              <a:cxnLst/>
              <a:rect l="l" t="t" r="r" b="b"/>
              <a:pathLst>
                <a:path w="20415" h="13245" extrusionOk="0">
                  <a:moveTo>
                    <a:pt x="13003" y="0"/>
                  </a:moveTo>
                  <a:cubicBezTo>
                    <a:pt x="12659" y="0"/>
                    <a:pt x="12315" y="9"/>
                    <a:pt x="11976" y="20"/>
                  </a:cubicBezTo>
                  <a:cubicBezTo>
                    <a:pt x="9707" y="87"/>
                    <a:pt x="7406" y="253"/>
                    <a:pt x="5237" y="1054"/>
                  </a:cubicBezTo>
                  <a:cubicBezTo>
                    <a:pt x="3103" y="1855"/>
                    <a:pt x="934" y="3556"/>
                    <a:pt x="0" y="5657"/>
                  </a:cubicBezTo>
                  <a:cubicBezTo>
                    <a:pt x="745" y="4620"/>
                    <a:pt x="2206" y="4085"/>
                    <a:pt x="3600" y="4085"/>
                  </a:cubicBezTo>
                  <a:cubicBezTo>
                    <a:pt x="4268" y="4085"/>
                    <a:pt x="4920" y="4208"/>
                    <a:pt x="5471" y="4456"/>
                  </a:cubicBezTo>
                  <a:cubicBezTo>
                    <a:pt x="7172" y="5190"/>
                    <a:pt x="8406" y="6691"/>
                    <a:pt x="9540" y="8159"/>
                  </a:cubicBezTo>
                  <a:cubicBezTo>
                    <a:pt x="10675" y="9660"/>
                    <a:pt x="11709" y="11228"/>
                    <a:pt x="13276" y="12262"/>
                  </a:cubicBezTo>
                  <a:cubicBezTo>
                    <a:pt x="14195" y="12868"/>
                    <a:pt x="15309" y="13245"/>
                    <a:pt x="16382" y="13245"/>
                  </a:cubicBezTo>
                  <a:cubicBezTo>
                    <a:pt x="17140" y="13245"/>
                    <a:pt x="17878" y="13057"/>
                    <a:pt x="18514" y="12629"/>
                  </a:cubicBezTo>
                  <a:cubicBezTo>
                    <a:pt x="19514" y="11895"/>
                    <a:pt x="20148" y="10794"/>
                    <a:pt x="20281" y="9560"/>
                  </a:cubicBezTo>
                  <a:cubicBezTo>
                    <a:pt x="20415" y="8326"/>
                    <a:pt x="20348" y="7125"/>
                    <a:pt x="20048" y="5924"/>
                  </a:cubicBezTo>
                  <a:cubicBezTo>
                    <a:pt x="19681" y="4190"/>
                    <a:pt x="19081" y="2355"/>
                    <a:pt x="17680" y="1254"/>
                  </a:cubicBezTo>
                  <a:cubicBezTo>
                    <a:pt x="16378" y="202"/>
                    <a:pt x="14686" y="0"/>
                    <a:pt x="13003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17;p33">
              <a:extLst>
                <a:ext uri="{FF2B5EF4-FFF2-40B4-BE49-F238E27FC236}">
                  <a16:creationId xmlns:a16="http://schemas.microsoft.com/office/drawing/2014/main" xmlns="" id="{F3FC87DC-F598-427E-AB45-B109E22B8F23}"/>
                </a:ext>
              </a:extLst>
            </p:cNvPr>
            <p:cNvSpPr/>
            <p:nvPr/>
          </p:nvSpPr>
          <p:spPr>
            <a:xfrm>
              <a:off x="1790625" y="4055000"/>
              <a:ext cx="260200" cy="780600"/>
            </a:xfrm>
            <a:custGeom>
              <a:avLst/>
              <a:gdLst/>
              <a:ahLst/>
              <a:cxnLst/>
              <a:rect l="l" t="t" r="r" b="b"/>
              <a:pathLst>
                <a:path w="10408" h="31224" extrusionOk="0">
                  <a:moveTo>
                    <a:pt x="0" y="1"/>
                  </a:moveTo>
                  <a:lnTo>
                    <a:pt x="434" y="168"/>
                  </a:lnTo>
                  <a:cubicBezTo>
                    <a:pt x="567" y="234"/>
                    <a:pt x="767" y="301"/>
                    <a:pt x="968" y="401"/>
                  </a:cubicBezTo>
                  <a:cubicBezTo>
                    <a:pt x="2102" y="968"/>
                    <a:pt x="3136" y="1669"/>
                    <a:pt x="4070" y="2536"/>
                  </a:cubicBezTo>
                  <a:cubicBezTo>
                    <a:pt x="4704" y="3137"/>
                    <a:pt x="5304" y="3770"/>
                    <a:pt x="5838" y="4471"/>
                  </a:cubicBezTo>
                  <a:cubicBezTo>
                    <a:pt x="7105" y="6139"/>
                    <a:pt x="8073" y="8040"/>
                    <a:pt x="8706" y="10041"/>
                  </a:cubicBezTo>
                  <a:cubicBezTo>
                    <a:pt x="9040" y="11176"/>
                    <a:pt x="9273" y="12343"/>
                    <a:pt x="9407" y="13511"/>
                  </a:cubicBezTo>
                  <a:cubicBezTo>
                    <a:pt x="9740" y="15946"/>
                    <a:pt x="9874" y="18281"/>
                    <a:pt x="10007" y="20382"/>
                  </a:cubicBezTo>
                  <a:cubicBezTo>
                    <a:pt x="10107" y="22517"/>
                    <a:pt x="10174" y="24418"/>
                    <a:pt x="10241" y="26020"/>
                  </a:cubicBezTo>
                  <a:cubicBezTo>
                    <a:pt x="10274" y="27621"/>
                    <a:pt x="10308" y="28888"/>
                    <a:pt x="10341" y="29822"/>
                  </a:cubicBezTo>
                  <a:cubicBezTo>
                    <a:pt x="10374" y="30256"/>
                    <a:pt x="10374" y="30590"/>
                    <a:pt x="10374" y="30856"/>
                  </a:cubicBezTo>
                  <a:lnTo>
                    <a:pt x="10374" y="31123"/>
                  </a:lnTo>
                  <a:lnTo>
                    <a:pt x="10374" y="31223"/>
                  </a:lnTo>
                  <a:cubicBezTo>
                    <a:pt x="10374" y="31223"/>
                    <a:pt x="10408" y="31223"/>
                    <a:pt x="10408" y="31157"/>
                  </a:cubicBezTo>
                  <a:lnTo>
                    <a:pt x="10408" y="30890"/>
                  </a:lnTo>
                  <a:lnTo>
                    <a:pt x="10408" y="29856"/>
                  </a:lnTo>
                  <a:cubicBezTo>
                    <a:pt x="10408" y="28955"/>
                    <a:pt x="10374" y="27654"/>
                    <a:pt x="10341" y="26053"/>
                  </a:cubicBezTo>
                  <a:cubicBezTo>
                    <a:pt x="10308" y="24452"/>
                    <a:pt x="10274" y="22517"/>
                    <a:pt x="10174" y="20416"/>
                  </a:cubicBezTo>
                  <a:cubicBezTo>
                    <a:pt x="10041" y="18281"/>
                    <a:pt x="9907" y="15946"/>
                    <a:pt x="9574" y="13511"/>
                  </a:cubicBezTo>
                  <a:cubicBezTo>
                    <a:pt x="9440" y="12343"/>
                    <a:pt x="9207" y="11176"/>
                    <a:pt x="8873" y="10008"/>
                  </a:cubicBezTo>
                  <a:cubicBezTo>
                    <a:pt x="8540" y="8941"/>
                    <a:pt x="8106" y="7907"/>
                    <a:pt x="7572" y="6939"/>
                  </a:cubicBezTo>
                  <a:cubicBezTo>
                    <a:pt x="7105" y="6039"/>
                    <a:pt x="6572" y="5205"/>
                    <a:pt x="5938" y="4404"/>
                  </a:cubicBezTo>
                  <a:cubicBezTo>
                    <a:pt x="5404" y="3704"/>
                    <a:pt x="4804" y="3070"/>
                    <a:pt x="4170" y="2469"/>
                  </a:cubicBezTo>
                  <a:cubicBezTo>
                    <a:pt x="3202" y="1602"/>
                    <a:pt x="2135" y="902"/>
                    <a:pt x="968" y="368"/>
                  </a:cubicBezTo>
                  <a:cubicBezTo>
                    <a:pt x="767" y="301"/>
                    <a:pt x="601" y="201"/>
                    <a:pt x="434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18;p33">
              <a:extLst>
                <a:ext uri="{FF2B5EF4-FFF2-40B4-BE49-F238E27FC236}">
                  <a16:creationId xmlns:a16="http://schemas.microsoft.com/office/drawing/2014/main" xmlns="" id="{57B3D271-3C4D-4EEA-B1DC-723F7982F82B}"/>
                </a:ext>
              </a:extLst>
            </p:cNvPr>
            <p:cNvSpPr/>
            <p:nvPr/>
          </p:nvSpPr>
          <p:spPr>
            <a:xfrm>
              <a:off x="2067475" y="3738125"/>
              <a:ext cx="172650" cy="1144175"/>
            </a:xfrm>
            <a:custGeom>
              <a:avLst/>
              <a:gdLst/>
              <a:ahLst/>
              <a:cxnLst/>
              <a:rect l="l" t="t" r="r" b="b"/>
              <a:pathLst>
                <a:path w="6906" h="45767" extrusionOk="0">
                  <a:moveTo>
                    <a:pt x="6339" y="0"/>
                  </a:moveTo>
                  <a:lnTo>
                    <a:pt x="6339" y="367"/>
                  </a:lnTo>
                  <a:cubicBezTo>
                    <a:pt x="6339" y="701"/>
                    <a:pt x="6372" y="1168"/>
                    <a:pt x="6405" y="1735"/>
                  </a:cubicBezTo>
                  <a:cubicBezTo>
                    <a:pt x="6472" y="2902"/>
                    <a:pt x="6605" y="4637"/>
                    <a:pt x="6672" y="6738"/>
                  </a:cubicBezTo>
                  <a:cubicBezTo>
                    <a:pt x="6772" y="9207"/>
                    <a:pt x="6739" y="11709"/>
                    <a:pt x="6539" y="14177"/>
                  </a:cubicBezTo>
                  <a:cubicBezTo>
                    <a:pt x="6405" y="15645"/>
                    <a:pt x="6205" y="17079"/>
                    <a:pt x="5938" y="18513"/>
                  </a:cubicBezTo>
                  <a:cubicBezTo>
                    <a:pt x="5638" y="20081"/>
                    <a:pt x="5238" y="21582"/>
                    <a:pt x="4737" y="23083"/>
                  </a:cubicBezTo>
                  <a:cubicBezTo>
                    <a:pt x="3770" y="26152"/>
                    <a:pt x="2569" y="29021"/>
                    <a:pt x="1735" y="31690"/>
                  </a:cubicBezTo>
                  <a:cubicBezTo>
                    <a:pt x="935" y="34058"/>
                    <a:pt x="401" y="36526"/>
                    <a:pt x="168" y="38995"/>
                  </a:cubicBezTo>
                  <a:cubicBezTo>
                    <a:pt x="1" y="40663"/>
                    <a:pt x="67" y="42331"/>
                    <a:pt x="368" y="43998"/>
                  </a:cubicBezTo>
                  <a:cubicBezTo>
                    <a:pt x="468" y="44599"/>
                    <a:pt x="601" y="45199"/>
                    <a:pt x="801" y="45766"/>
                  </a:cubicBezTo>
                  <a:cubicBezTo>
                    <a:pt x="801" y="45733"/>
                    <a:pt x="801" y="45700"/>
                    <a:pt x="768" y="45666"/>
                  </a:cubicBezTo>
                  <a:cubicBezTo>
                    <a:pt x="768" y="45600"/>
                    <a:pt x="735" y="45466"/>
                    <a:pt x="701" y="45333"/>
                  </a:cubicBezTo>
                  <a:cubicBezTo>
                    <a:pt x="601" y="45032"/>
                    <a:pt x="501" y="44599"/>
                    <a:pt x="401" y="43998"/>
                  </a:cubicBezTo>
                  <a:cubicBezTo>
                    <a:pt x="168" y="42364"/>
                    <a:pt x="101" y="40663"/>
                    <a:pt x="301" y="38995"/>
                  </a:cubicBezTo>
                  <a:cubicBezTo>
                    <a:pt x="568" y="36526"/>
                    <a:pt x="1102" y="34091"/>
                    <a:pt x="1902" y="31756"/>
                  </a:cubicBezTo>
                  <a:cubicBezTo>
                    <a:pt x="2769" y="29088"/>
                    <a:pt x="3937" y="26219"/>
                    <a:pt x="4904" y="23150"/>
                  </a:cubicBezTo>
                  <a:cubicBezTo>
                    <a:pt x="5405" y="21649"/>
                    <a:pt x="5805" y="20115"/>
                    <a:pt x="6105" y="18547"/>
                  </a:cubicBezTo>
                  <a:cubicBezTo>
                    <a:pt x="6405" y="17112"/>
                    <a:pt x="6572" y="15645"/>
                    <a:pt x="6706" y="14177"/>
                  </a:cubicBezTo>
                  <a:cubicBezTo>
                    <a:pt x="6872" y="11709"/>
                    <a:pt x="6906" y="9207"/>
                    <a:pt x="6806" y="6738"/>
                  </a:cubicBezTo>
                  <a:cubicBezTo>
                    <a:pt x="6706" y="4637"/>
                    <a:pt x="6572" y="2902"/>
                    <a:pt x="6472" y="1735"/>
                  </a:cubicBezTo>
                  <a:cubicBezTo>
                    <a:pt x="6439" y="1168"/>
                    <a:pt x="6405" y="701"/>
                    <a:pt x="6372" y="367"/>
                  </a:cubicBezTo>
                  <a:cubicBezTo>
                    <a:pt x="6339" y="234"/>
                    <a:pt x="6339" y="100"/>
                    <a:pt x="63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19;p33">
              <a:extLst>
                <a:ext uri="{FF2B5EF4-FFF2-40B4-BE49-F238E27FC236}">
                  <a16:creationId xmlns:a16="http://schemas.microsoft.com/office/drawing/2014/main" xmlns="" id="{E6BF581D-35D4-4BB3-A2A9-3698DDFE16C9}"/>
                </a:ext>
              </a:extLst>
            </p:cNvPr>
            <p:cNvSpPr/>
            <p:nvPr/>
          </p:nvSpPr>
          <p:spPr>
            <a:xfrm>
              <a:off x="1845650" y="4835575"/>
              <a:ext cx="499550" cy="94250"/>
            </a:xfrm>
            <a:custGeom>
              <a:avLst/>
              <a:gdLst/>
              <a:ahLst/>
              <a:cxnLst/>
              <a:rect l="l" t="t" r="r" b="b"/>
              <a:pathLst>
                <a:path w="19982" h="3770" extrusionOk="0">
                  <a:moveTo>
                    <a:pt x="1" y="0"/>
                  </a:moveTo>
                  <a:lnTo>
                    <a:pt x="468" y="3770"/>
                  </a:lnTo>
                  <a:lnTo>
                    <a:pt x="19982" y="3770"/>
                  </a:lnTo>
                  <a:lnTo>
                    <a:pt x="1998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20;p33">
              <a:extLst>
                <a:ext uri="{FF2B5EF4-FFF2-40B4-BE49-F238E27FC236}">
                  <a16:creationId xmlns:a16="http://schemas.microsoft.com/office/drawing/2014/main" xmlns="" id="{0A25E0E1-5BD3-4279-B8CA-3611C2D720E2}"/>
                </a:ext>
              </a:extLst>
            </p:cNvPr>
            <p:cNvSpPr/>
            <p:nvPr/>
          </p:nvSpPr>
          <p:spPr>
            <a:xfrm>
              <a:off x="1909025" y="4918975"/>
              <a:ext cx="383650" cy="281875"/>
            </a:xfrm>
            <a:custGeom>
              <a:avLst/>
              <a:gdLst/>
              <a:ahLst/>
              <a:cxnLst/>
              <a:rect l="l" t="t" r="r" b="b"/>
              <a:pathLst>
                <a:path w="15346" h="11275" extrusionOk="0">
                  <a:moveTo>
                    <a:pt x="1" y="0"/>
                  </a:moveTo>
                  <a:lnTo>
                    <a:pt x="2469" y="11275"/>
                  </a:lnTo>
                  <a:lnTo>
                    <a:pt x="13077" y="11275"/>
                  </a:lnTo>
                  <a:lnTo>
                    <a:pt x="1534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21;p33">
              <a:extLst>
                <a:ext uri="{FF2B5EF4-FFF2-40B4-BE49-F238E27FC236}">
                  <a16:creationId xmlns:a16="http://schemas.microsoft.com/office/drawing/2014/main" xmlns="" id="{C5BE2935-66C5-452B-A23C-8964336AAF62}"/>
                </a:ext>
              </a:extLst>
            </p:cNvPr>
            <p:cNvSpPr/>
            <p:nvPr/>
          </p:nvSpPr>
          <p:spPr>
            <a:xfrm>
              <a:off x="1865675" y="4926475"/>
              <a:ext cx="479525" cy="5025"/>
            </a:xfrm>
            <a:custGeom>
              <a:avLst/>
              <a:gdLst/>
              <a:ahLst/>
              <a:cxnLst/>
              <a:rect l="l" t="t" r="r" b="b"/>
              <a:pathLst>
                <a:path w="19181" h="201" extrusionOk="0">
                  <a:moveTo>
                    <a:pt x="9607" y="0"/>
                  </a:moveTo>
                  <a:cubicBezTo>
                    <a:pt x="4303" y="0"/>
                    <a:pt x="0" y="34"/>
                    <a:pt x="0" y="67"/>
                  </a:cubicBezTo>
                  <a:cubicBezTo>
                    <a:pt x="0" y="134"/>
                    <a:pt x="4303" y="167"/>
                    <a:pt x="9607" y="200"/>
                  </a:cubicBezTo>
                  <a:cubicBezTo>
                    <a:pt x="14911" y="200"/>
                    <a:pt x="19181" y="167"/>
                    <a:pt x="19181" y="134"/>
                  </a:cubicBezTo>
                  <a:cubicBezTo>
                    <a:pt x="19181" y="67"/>
                    <a:pt x="14911" y="0"/>
                    <a:pt x="960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22;p33">
              <a:extLst>
                <a:ext uri="{FF2B5EF4-FFF2-40B4-BE49-F238E27FC236}">
                  <a16:creationId xmlns:a16="http://schemas.microsoft.com/office/drawing/2014/main" xmlns="" id="{3054B4D1-FF3B-4475-A280-0E5D55763CD7}"/>
                </a:ext>
              </a:extLst>
            </p:cNvPr>
            <p:cNvSpPr/>
            <p:nvPr/>
          </p:nvSpPr>
          <p:spPr>
            <a:xfrm>
              <a:off x="1938225" y="5029050"/>
              <a:ext cx="323575" cy="40675"/>
            </a:xfrm>
            <a:custGeom>
              <a:avLst/>
              <a:gdLst/>
              <a:ahLst/>
              <a:cxnLst/>
              <a:rect l="l" t="t" r="r" b="b"/>
              <a:pathLst>
                <a:path w="12943" h="1627" extrusionOk="0">
                  <a:moveTo>
                    <a:pt x="9140" y="0"/>
                  </a:moveTo>
                  <a:cubicBezTo>
                    <a:pt x="8240" y="0"/>
                    <a:pt x="7339" y="167"/>
                    <a:pt x="6505" y="467"/>
                  </a:cubicBezTo>
                  <a:cubicBezTo>
                    <a:pt x="5604" y="767"/>
                    <a:pt x="4770" y="1134"/>
                    <a:pt x="4003" y="1334"/>
                  </a:cubicBezTo>
                  <a:cubicBezTo>
                    <a:pt x="3536" y="1423"/>
                    <a:pt x="3054" y="1483"/>
                    <a:pt x="2578" y="1483"/>
                  </a:cubicBezTo>
                  <a:cubicBezTo>
                    <a:pt x="2339" y="1483"/>
                    <a:pt x="2102" y="1468"/>
                    <a:pt x="1868" y="1435"/>
                  </a:cubicBezTo>
                  <a:cubicBezTo>
                    <a:pt x="1368" y="1368"/>
                    <a:pt x="901" y="1234"/>
                    <a:pt x="467" y="1034"/>
                  </a:cubicBezTo>
                  <a:cubicBezTo>
                    <a:pt x="167" y="901"/>
                    <a:pt x="0" y="801"/>
                    <a:pt x="0" y="801"/>
                  </a:cubicBezTo>
                  <a:lnTo>
                    <a:pt x="0" y="801"/>
                  </a:lnTo>
                  <a:cubicBezTo>
                    <a:pt x="0" y="834"/>
                    <a:pt x="67" y="867"/>
                    <a:pt x="100" y="901"/>
                  </a:cubicBezTo>
                  <a:cubicBezTo>
                    <a:pt x="201" y="968"/>
                    <a:pt x="301" y="1034"/>
                    <a:pt x="434" y="1101"/>
                  </a:cubicBezTo>
                  <a:cubicBezTo>
                    <a:pt x="868" y="1334"/>
                    <a:pt x="1335" y="1501"/>
                    <a:pt x="1835" y="1568"/>
                  </a:cubicBezTo>
                  <a:cubicBezTo>
                    <a:pt x="2124" y="1607"/>
                    <a:pt x="2414" y="1626"/>
                    <a:pt x="2703" y="1626"/>
                  </a:cubicBezTo>
                  <a:cubicBezTo>
                    <a:pt x="3148" y="1626"/>
                    <a:pt x="3592" y="1582"/>
                    <a:pt x="4037" y="1501"/>
                  </a:cubicBezTo>
                  <a:cubicBezTo>
                    <a:pt x="4837" y="1301"/>
                    <a:pt x="5671" y="968"/>
                    <a:pt x="6572" y="667"/>
                  </a:cubicBezTo>
                  <a:cubicBezTo>
                    <a:pt x="7372" y="367"/>
                    <a:pt x="8240" y="200"/>
                    <a:pt x="9140" y="200"/>
                  </a:cubicBezTo>
                  <a:cubicBezTo>
                    <a:pt x="9841" y="200"/>
                    <a:pt x="10541" y="334"/>
                    <a:pt x="11208" y="601"/>
                  </a:cubicBezTo>
                  <a:cubicBezTo>
                    <a:pt x="11809" y="867"/>
                    <a:pt x="12409" y="1201"/>
                    <a:pt x="12943" y="1601"/>
                  </a:cubicBezTo>
                  <a:cubicBezTo>
                    <a:pt x="12943" y="1601"/>
                    <a:pt x="12910" y="1568"/>
                    <a:pt x="12843" y="1468"/>
                  </a:cubicBezTo>
                  <a:cubicBezTo>
                    <a:pt x="12743" y="1401"/>
                    <a:pt x="12643" y="1301"/>
                    <a:pt x="12543" y="1234"/>
                  </a:cubicBezTo>
                  <a:cubicBezTo>
                    <a:pt x="12142" y="901"/>
                    <a:pt x="11709" y="667"/>
                    <a:pt x="11275" y="467"/>
                  </a:cubicBezTo>
                  <a:cubicBezTo>
                    <a:pt x="10575" y="200"/>
                    <a:pt x="9874" y="34"/>
                    <a:pt x="91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23;p33">
              <a:extLst>
                <a:ext uri="{FF2B5EF4-FFF2-40B4-BE49-F238E27FC236}">
                  <a16:creationId xmlns:a16="http://schemas.microsoft.com/office/drawing/2014/main" xmlns="" id="{C6B32959-7320-4C20-AF2A-305099D84736}"/>
                </a:ext>
              </a:extLst>
            </p:cNvPr>
            <p:cNvSpPr/>
            <p:nvPr/>
          </p:nvSpPr>
          <p:spPr>
            <a:xfrm>
              <a:off x="1944900" y="5049050"/>
              <a:ext cx="312750" cy="41925"/>
            </a:xfrm>
            <a:custGeom>
              <a:avLst/>
              <a:gdLst/>
              <a:ahLst/>
              <a:cxnLst/>
              <a:rect l="l" t="t" r="r" b="b"/>
              <a:pathLst>
                <a:path w="12510" h="1677" extrusionOk="0">
                  <a:moveTo>
                    <a:pt x="8840" y="1"/>
                  </a:moveTo>
                  <a:cubicBezTo>
                    <a:pt x="7973" y="1"/>
                    <a:pt x="7105" y="134"/>
                    <a:pt x="6271" y="434"/>
                  </a:cubicBezTo>
                  <a:cubicBezTo>
                    <a:pt x="5437" y="735"/>
                    <a:pt x="4604" y="1068"/>
                    <a:pt x="3870" y="1268"/>
                  </a:cubicBezTo>
                  <a:cubicBezTo>
                    <a:pt x="3287" y="1443"/>
                    <a:pt x="2679" y="1542"/>
                    <a:pt x="2068" y="1542"/>
                  </a:cubicBezTo>
                  <a:cubicBezTo>
                    <a:pt x="1979" y="1542"/>
                    <a:pt x="1890" y="1539"/>
                    <a:pt x="1802" y="1535"/>
                  </a:cubicBezTo>
                  <a:cubicBezTo>
                    <a:pt x="1335" y="1535"/>
                    <a:pt x="901" y="1435"/>
                    <a:pt x="467" y="1235"/>
                  </a:cubicBezTo>
                  <a:cubicBezTo>
                    <a:pt x="167" y="1102"/>
                    <a:pt x="0" y="1002"/>
                    <a:pt x="0" y="1001"/>
                  </a:cubicBezTo>
                  <a:lnTo>
                    <a:pt x="0" y="1001"/>
                  </a:lnTo>
                  <a:cubicBezTo>
                    <a:pt x="0" y="1001"/>
                    <a:pt x="34" y="1035"/>
                    <a:pt x="100" y="1102"/>
                  </a:cubicBezTo>
                  <a:cubicBezTo>
                    <a:pt x="200" y="1168"/>
                    <a:pt x="300" y="1235"/>
                    <a:pt x="434" y="1302"/>
                  </a:cubicBezTo>
                  <a:cubicBezTo>
                    <a:pt x="868" y="1535"/>
                    <a:pt x="1335" y="1635"/>
                    <a:pt x="1802" y="1669"/>
                  </a:cubicBezTo>
                  <a:cubicBezTo>
                    <a:pt x="1915" y="1674"/>
                    <a:pt x="2029" y="1677"/>
                    <a:pt x="2143" y="1677"/>
                  </a:cubicBezTo>
                  <a:cubicBezTo>
                    <a:pt x="2729" y="1677"/>
                    <a:pt x="3316" y="1603"/>
                    <a:pt x="3903" y="1435"/>
                  </a:cubicBezTo>
                  <a:cubicBezTo>
                    <a:pt x="4670" y="1235"/>
                    <a:pt x="5471" y="901"/>
                    <a:pt x="6338" y="601"/>
                  </a:cubicBezTo>
                  <a:cubicBezTo>
                    <a:pt x="7139" y="301"/>
                    <a:pt x="7973" y="168"/>
                    <a:pt x="8840" y="168"/>
                  </a:cubicBezTo>
                  <a:cubicBezTo>
                    <a:pt x="9540" y="168"/>
                    <a:pt x="10208" y="301"/>
                    <a:pt x="10841" y="568"/>
                  </a:cubicBezTo>
                  <a:cubicBezTo>
                    <a:pt x="11442" y="835"/>
                    <a:pt x="12009" y="1168"/>
                    <a:pt x="12509" y="1535"/>
                  </a:cubicBezTo>
                  <a:cubicBezTo>
                    <a:pt x="12509" y="1535"/>
                    <a:pt x="12509" y="1502"/>
                    <a:pt x="12442" y="1468"/>
                  </a:cubicBezTo>
                  <a:cubicBezTo>
                    <a:pt x="12342" y="1368"/>
                    <a:pt x="12242" y="1268"/>
                    <a:pt x="12142" y="1202"/>
                  </a:cubicBezTo>
                  <a:cubicBezTo>
                    <a:pt x="11775" y="901"/>
                    <a:pt x="11375" y="668"/>
                    <a:pt x="10941" y="468"/>
                  </a:cubicBezTo>
                  <a:cubicBezTo>
                    <a:pt x="10274" y="168"/>
                    <a:pt x="9574" y="1"/>
                    <a:pt x="8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24;p33">
              <a:extLst>
                <a:ext uri="{FF2B5EF4-FFF2-40B4-BE49-F238E27FC236}">
                  <a16:creationId xmlns:a16="http://schemas.microsoft.com/office/drawing/2014/main" xmlns="" id="{23DF7812-CEB0-49F1-A65D-F82ECC4C7BDF}"/>
                </a:ext>
              </a:extLst>
            </p:cNvPr>
            <p:cNvSpPr/>
            <p:nvPr/>
          </p:nvSpPr>
          <p:spPr>
            <a:xfrm>
              <a:off x="1932375" y="5006425"/>
              <a:ext cx="334450" cy="43500"/>
            </a:xfrm>
            <a:custGeom>
              <a:avLst/>
              <a:gdLst/>
              <a:ahLst/>
              <a:cxnLst/>
              <a:rect l="l" t="t" r="r" b="b"/>
              <a:pathLst>
                <a:path w="13378" h="1740" extrusionOk="0">
                  <a:moveTo>
                    <a:pt x="9239" y="0"/>
                  </a:moveTo>
                  <a:cubicBezTo>
                    <a:pt x="8384" y="0"/>
                    <a:pt x="7534" y="166"/>
                    <a:pt x="6739" y="472"/>
                  </a:cubicBezTo>
                  <a:cubicBezTo>
                    <a:pt x="5872" y="805"/>
                    <a:pt x="5004" y="1105"/>
                    <a:pt x="4137" y="1339"/>
                  </a:cubicBezTo>
                  <a:cubicBezTo>
                    <a:pt x="3744" y="1410"/>
                    <a:pt x="3351" y="1444"/>
                    <a:pt x="2957" y="1444"/>
                  </a:cubicBezTo>
                  <a:cubicBezTo>
                    <a:pt x="2617" y="1444"/>
                    <a:pt x="2276" y="1419"/>
                    <a:pt x="1936" y="1372"/>
                  </a:cubicBezTo>
                  <a:cubicBezTo>
                    <a:pt x="1435" y="1305"/>
                    <a:pt x="968" y="1172"/>
                    <a:pt x="501" y="972"/>
                  </a:cubicBezTo>
                  <a:cubicBezTo>
                    <a:pt x="168" y="838"/>
                    <a:pt x="1" y="738"/>
                    <a:pt x="1" y="738"/>
                  </a:cubicBezTo>
                  <a:lnTo>
                    <a:pt x="1" y="738"/>
                  </a:lnTo>
                  <a:cubicBezTo>
                    <a:pt x="1" y="738"/>
                    <a:pt x="34" y="772"/>
                    <a:pt x="101" y="838"/>
                  </a:cubicBezTo>
                  <a:cubicBezTo>
                    <a:pt x="234" y="905"/>
                    <a:pt x="334" y="972"/>
                    <a:pt x="468" y="1039"/>
                  </a:cubicBezTo>
                  <a:cubicBezTo>
                    <a:pt x="935" y="1272"/>
                    <a:pt x="1402" y="1439"/>
                    <a:pt x="1902" y="1506"/>
                  </a:cubicBezTo>
                  <a:cubicBezTo>
                    <a:pt x="2286" y="1572"/>
                    <a:pt x="2669" y="1606"/>
                    <a:pt x="3049" y="1606"/>
                  </a:cubicBezTo>
                  <a:cubicBezTo>
                    <a:pt x="3428" y="1606"/>
                    <a:pt x="3804" y="1572"/>
                    <a:pt x="4171" y="1506"/>
                  </a:cubicBezTo>
                  <a:cubicBezTo>
                    <a:pt x="5071" y="1272"/>
                    <a:pt x="5938" y="1005"/>
                    <a:pt x="6806" y="672"/>
                  </a:cubicBezTo>
                  <a:cubicBezTo>
                    <a:pt x="7570" y="366"/>
                    <a:pt x="8390" y="200"/>
                    <a:pt x="9214" y="200"/>
                  </a:cubicBezTo>
                  <a:cubicBezTo>
                    <a:pt x="9290" y="200"/>
                    <a:pt x="9365" y="202"/>
                    <a:pt x="9441" y="205"/>
                  </a:cubicBezTo>
                  <a:cubicBezTo>
                    <a:pt x="10175" y="238"/>
                    <a:pt x="10909" y="405"/>
                    <a:pt x="11609" y="705"/>
                  </a:cubicBezTo>
                  <a:cubicBezTo>
                    <a:pt x="12210" y="972"/>
                    <a:pt x="12810" y="1339"/>
                    <a:pt x="13377" y="1739"/>
                  </a:cubicBezTo>
                  <a:cubicBezTo>
                    <a:pt x="13377" y="1739"/>
                    <a:pt x="13344" y="1706"/>
                    <a:pt x="13277" y="1639"/>
                  </a:cubicBezTo>
                  <a:cubicBezTo>
                    <a:pt x="13177" y="1539"/>
                    <a:pt x="13077" y="1439"/>
                    <a:pt x="12943" y="1372"/>
                  </a:cubicBezTo>
                  <a:cubicBezTo>
                    <a:pt x="11943" y="572"/>
                    <a:pt x="10742" y="105"/>
                    <a:pt x="9474" y="5"/>
                  </a:cubicBezTo>
                  <a:cubicBezTo>
                    <a:pt x="9396" y="2"/>
                    <a:pt x="9318" y="0"/>
                    <a:pt x="9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25;p33">
              <a:extLst>
                <a:ext uri="{FF2B5EF4-FFF2-40B4-BE49-F238E27FC236}">
                  <a16:creationId xmlns:a16="http://schemas.microsoft.com/office/drawing/2014/main" xmlns="" id="{47CFAB0F-BBA6-4364-9CA8-F20528C84A79}"/>
                </a:ext>
              </a:extLst>
            </p:cNvPr>
            <p:cNvSpPr/>
            <p:nvPr/>
          </p:nvSpPr>
          <p:spPr>
            <a:xfrm>
              <a:off x="1859000" y="4928125"/>
              <a:ext cx="491200" cy="4200"/>
            </a:xfrm>
            <a:custGeom>
              <a:avLst/>
              <a:gdLst/>
              <a:ahLst/>
              <a:cxnLst/>
              <a:rect l="l" t="t" r="r" b="b"/>
              <a:pathLst>
                <a:path w="19648" h="168" extrusionOk="0">
                  <a:moveTo>
                    <a:pt x="9807" y="1"/>
                  </a:moveTo>
                  <a:cubicBezTo>
                    <a:pt x="4404" y="1"/>
                    <a:pt x="0" y="34"/>
                    <a:pt x="0" y="68"/>
                  </a:cubicBezTo>
                  <a:cubicBezTo>
                    <a:pt x="0" y="134"/>
                    <a:pt x="4404" y="168"/>
                    <a:pt x="9807" y="168"/>
                  </a:cubicBezTo>
                  <a:cubicBezTo>
                    <a:pt x="15245" y="168"/>
                    <a:pt x="19648" y="134"/>
                    <a:pt x="19648" y="68"/>
                  </a:cubicBezTo>
                  <a:cubicBezTo>
                    <a:pt x="19648" y="34"/>
                    <a:pt x="15245" y="1"/>
                    <a:pt x="98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26;p33">
              <a:extLst>
                <a:ext uri="{FF2B5EF4-FFF2-40B4-BE49-F238E27FC236}">
                  <a16:creationId xmlns:a16="http://schemas.microsoft.com/office/drawing/2014/main" xmlns="" id="{E2F2638E-4C6C-44EF-87CE-A823896120BD}"/>
                </a:ext>
              </a:extLst>
            </p:cNvPr>
            <p:cNvSpPr/>
            <p:nvPr/>
          </p:nvSpPr>
          <p:spPr>
            <a:xfrm>
              <a:off x="1500400" y="5198325"/>
              <a:ext cx="4591650" cy="5025"/>
            </a:xfrm>
            <a:custGeom>
              <a:avLst/>
              <a:gdLst/>
              <a:ahLst/>
              <a:cxnLst/>
              <a:rect l="l" t="t" r="r" b="b"/>
              <a:pathLst>
                <a:path w="183666" h="201" extrusionOk="0">
                  <a:moveTo>
                    <a:pt x="91833" y="1"/>
                  </a:moveTo>
                  <a:cubicBezTo>
                    <a:pt x="41097" y="1"/>
                    <a:pt x="1" y="34"/>
                    <a:pt x="1" y="101"/>
                  </a:cubicBezTo>
                  <a:cubicBezTo>
                    <a:pt x="1" y="167"/>
                    <a:pt x="41130" y="201"/>
                    <a:pt x="91833" y="201"/>
                  </a:cubicBezTo>
                  <a:cubicBezTo>
                    <a:pt x="142536" y="201"/>
                    <a:pt x="183665" y="167"/>
                    <a:pt x="183665" y="101"/>
                  </a:cubicBezTo>
                  <a:cubicBezTo>
                    <a:pt x="183665" y="34"/>
                    <a:pt x="142569" y="1"/>
                    <a:pt x="918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72" name="Rectángulo 271">
            <a:extLst>
              <a:ext uri="{FF2B5EF4-FFF2-40B4-BE49-F238E27FC236}">
                <a16:creationId xmlns:a16="http://schemas.microsoft.com/office/drawing/2014/main" xmlns="" id="{FC0A83F2-8D37-4ECE-9B04-6E68D74647B1}"/>
              </a:ext>
            </a:extLst>
          </p:cNvPr>
          <p:cNvSpPr/>
          <p:nvPr/>
        </p:nvSpPr>
        <p:spPr>
          <a:xfrm>
            <a:off x="5573321" y="1796462"/>
            <a:ext cx="60134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434343"/>
                </a:solidFill>
              </a:rPr>
              <a:t>Todo </a:t>
            </a:r>
            <a:r>
              <a:rPr lang="es-PE" i="1" dirty="0">
                <a:solidFill>
                  <a:srgbClr val="434343"/>
                </a:solidFill>
              </a:rPr>
              <a:t>nuevo registro de gastos </a:t>
            </a:r>
            <a:r>
              <a:rPr lang="es-PE" i="1" dirty="0" smtClean="0">
                <a:solidFill>
                  <a:srgbClr val="434343"/>
                </a:solidFill>
              </a:rPr>
              <a:t>posterior al 28.12 </a:t>
            </a:r>
            <a:r>
              <a:rPr lang="es-PE" sz="2400" b="1" i="1" dirty="0" smtClean="0">
                <a:solidFill>
                  <a:srgbClr val="434343"/>
                </a:solidFill>
              </a:rPr>
              <a:t>deberá </a:t>
            </a:r>
            <a:r>
              <a:rPr lang="es-PE" sz="2400" b="1" i="1" dirty="0">
                <a:solidFill>
                  <a:srgbClr val="434343"/>
                </a:solidFill>
              </a:rPr>
              <a:t>realizarse en la mesa de partes virtual de cada UGEL</a:t>
            </a:r>
            <a:r>
              <a:rPr lang="es-PE" b="1" dirty="0">
                <a:solidFill>
                  <a:srgbClr val="434343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b="1" dirty="0">
              <a:solidFill>
                <a:srgbClr val="43434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434343"/>
                </a:solidFill>
              </a:rPr>
              <a:t>La </a:t>
            </a:r>
            <a:r>
              <a:rPr lang="es-PE" sz="2400" b="1" i="1" dirty="0">
                <a:solidFill>
                  <a:srgbClr val="434343"/>
                </a:solidFill>
              </a:rPr>
              <a:t>UGEL puede determinar una fecha límite de recepción de información</a:t>
            </a:r>
            <a:r>
              <a:rPr lang="es-PE" dirty="0">
                <a:solidFill>
                  <a:srgbClr val="434343"/>
                </a:solidFill>
              </a:rPr>
              <a:t>, previa a la establecida por PRONIED, para la revisión y aprobación de lo declarado.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b="1" dirty="0">
              <a:solidFill>
                <a:srgbClr val="43434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434343"/>
                </a:solidFill>
              </a:rPr>
              <a:t>Estas </a:t>
            </a:r>
            <a:r>
              <a:rPr lang="es-PE" sz="2400" b="1" i="1" dirty="0">
                <a:solidFill>
                  <a:srgbClr val="434343"/>
                </a:solidFill>
              </a:rPr>
              <a:t>aprobaciones no serán contabilizadas en el sistema Mi Mantenimiento</a:t>
            </a:r>
            <a:r>
              <a:rPr lang="es-PE" b="1" dirty="0">
                <a:solidFill>
                  <a:srgbClr val="434343"/>
                </a:solidFill>
              </a:rPr>
              <a:t>, </a:t>
            </a:r>
            <a:r>
              <a:rPr lang="es-PE" dirty="0">
                <a:solidFill>
                  <a:srgbClr val="434343"/>
                </a:solidFill>
              </a:rPr>
              <a:t>pero sí deben ser</a:t>
            </a:r>
            <a:r>
              <a:rPr lang="es-PE" b="1" dirty="0">
                <a:solidFill>
                  <a:srgbClr val="434343"/>
                </a:solidFill>
              </a:rPr>
              <a:t> </a:t>
            </a:r>
            <a:r>
              <a:rPr lang="es-PE" sz="2400" b="1" i="1" dirty="0">
                <a:solidFill>
                  <a:srgbClr val="434343"/>
                </a:solidFill>
              </a:rPr>
              <a:t>informadas al PRONIED en el informe final </a:t>
            </a:r>
            <a:r>
              <a:rPr lang="es-PE" dirty="0">
                <a:solidFill>
                  <a:srgbClr val="434343"/>
                </a:solidFill>
              </a:rPr>
              <a:t>que se debe remitir al finalizar el Programa. </a:t>
            </a:r>
          </a:p>
        </p:txBody>
      </p:sp>
      <p:sp>
        <p:nvSpPr>
          <p:cNvPr id="275" name="Título 1">
            <a:extLst>
              <a:ext uri="{FF2B5EF4-FFF2-40B4-BE49-F238E27FC236}">
                <a16:creationId xmlns:a16="http://schemas.microsoft.com/office/drawing/2014/main" xmlns="" id="{3ACD53D4-BD9A-4CB6-A8C5-3E0D9A2AB639}"/>
              </a:ext>
            </a:extLst>
          </p:cNvPr>
          <p:cNvSpPr txBox="1">
            <a:spLocks/>
          </p:cNvSpPr>
          <p:nvPr/>
        </p:nvSpPr>
        <p:spPr>
          <a:xfrm>
            <a:off x="419355" y="774241"/>
            <a:ext cx="11353290" cy="3724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P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PROCESO DE MANTENIMIENTO PREVENTIVO REGULAR – ETAPA DE CIERRE</a:t>
            </a:r>
            <a:endParaRPr lang="es-MX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6" name="CuadroTexto 275">
            <a:extLst>
              <a:ext uri="{FF2B5EF4-FFF2-40B4-BE49-F238E27FC236}">
                <a16:creationId xmlns:a16="http://schemas.microsoft.com/office/drawing/2014/main" xmlns="" id="{3AC18855-4929-44C5-A445-83BF010EFC60}"/>
              </a:ext>
            </a:extLst>
          </p:cNvPr>
          <p:cNvSpPr txBox="1"/>
          <p:nvPr/>
        </p:nvSpPr>
        <p:spPr>
          <a:xfrm>
            <a:off x="419355" y="1061083"/>
            <a:ext cx="11062521" cy="37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</a:pPr>
            <a:r>
              <a:rPr lang="es-PE" spc="85" dirty="0">
                <a:solidFill>
                  <a:srgbClr val="D84C30"/>
                </a:solidFill>
              </a:rPr>
              <a:t>PLAZOS EXTEMPORANEOS</a:t>
            </a:r>
          </a:p>
        </p:txBody>
      </p:sp>
    </p:spTree>
    <p:extLst>
      <p:ext uri="{BB962C8B-B14F-4D97-AF65-F5344CB8AC3E}">
        <p14:creationId xmlns:p14="http://schemas.microsoft.com/office/powerpoint/2010/main" val="268387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8628" y="138361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2500" b="1" dirty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Contacto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721895" y="2565985"/>
            <a:ext cx="76446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s-ES" dirty="0">
                <a:latin typeface="+mn-lt"/>
              </a:rPr>
              <a:t>Programa Nacional de Infraestructura Educativa - PRONIED</a:t>
            </a:r>
            <a:endParaRPr lang="es-PE" dirty="0">
              <a:latin typeface="+mn-lt"/>
            </a:endParaRPr>
          </a:p>
          <a:p>
            <a:pPr lvl="1" indent="0" algn="ctr"/>
            <a:r>
              <a:rPr lang="es-PE" altLang="zh-TW" dirty="0">
                <a:latin typeface="+mn-lt"/>
                <a:ea typeface="+mn-ea"/>
                <a:cs typeface="Helvetica" panose="020B0604020202020204" pitchFamily="34" charset="0"/>
              </a:rPr>
              <a:t>Unidad Gerencial de Mantenimiento – UGM</a:t>
            </a:r>
          </a:p>
          <a:p>
            <a:pPr algn="ctr"/>
            <a:endParaRPr lang="es-PE" altLang="zh-TW" dirty="0">
              <a:latin typeface="+mn-lt"/>
              <a:ea typeface="+mn-ea"/>
              <a:cs typeface="Helvetica" panose="020B0604020202020204" pitchFamily="34" charset="0"/>
            </a:endParaRPr>
          </a:p>
          <a:p>
            <a:pPr algn="ctr"/>
            <a:r>
              <a:rPr lang="es-PE" u="sng" dirty="0" smtClean="0">
                <a:solidFill>
                  <a:srgbClr val="1C1E21"/>
                </a:solidFill>
                <a:latin typeface="inherit"/>
                <a:hlinkClick r:id="rId3"/>
              </a:rPr>
              <a:t>m</a:t>
            </a:r>
            <a:r>
              <a:rPr lang="es-PE" b="0" i="0" u="sng" dirty="0" smtClean="0">
                <a:solidFill>
                  <a:srgbClr val="1C1E21"/>
                </a:solidFill>
                <a:effectLst/>
                <a:latin typeface="inherit"/>
                <a:hlinkClick r:id="rId3"/>
              </a:rPr>
              <a:t>imantenimiento@pronied.gob.pe</a:t>
            </a:r>
            <a:endParaRPr lang="es-PE" b="0" i="0" dirty="0">
              <a:solidFill>
                <a:srgbClr val="1C1E21"/>
              </a:solidFill>
              <a:effectLst/>
              <a:latin typeface="inheri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6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09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1122363"/>
            <a:ext cx="6551141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ES" dirty="0"/>
              <a:t>Gracias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65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ángulo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870" y="728390"/>
              <a:ext cx="5792259" cy="5401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71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7C4C89B5-40B1-4E28-BF6F-07803766FF98}"/>
              </a:ext>
            </a:extLst>
          </p:cNvPr>
          <p:cNvSpPr txBox="1">
            <a:spLocks/>
          </p:cNvSpPr>
          <p:nvPr/>
        </p:nvSpPr>
        <p:spPr>
          <a:xfrm>
            <a:off x="838200" y="1764631"/>
            <a:ext cx="10515600" cy="41067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434343"/>
                </a:solidFill>
              </a:rPr>
              <a:t>La infraestructura educativa </a:t>
            </a:r>
            <a:r>
              <a:rPr lang="es-ES" sz="2400" b="1" i="1" dirty="0">
                <a:solidFill>
                  <a:srgbClr val="434343"/>
                </a:solidFill>
              </a:rPr>
              <a:t>debe contribuir a la calidad de los procesos de enseñanza y aprendizaje</a:t>
            </a:r>
            <a:r>
              <a:rPr lang="es-ES" sz="2400" dirty="0">
                <a:solidFill>
                  <a:srgbClr val="434343"/>
                </a:solidFill>
              </a:rPr>
              <a:t>, por lo cual es necesario contar con </a:t>
            </a:r>
            <a:r>
              <a:rPr lang="es-ES" sz="2400" b="1" i="1" dirty="0">
                <a:solidFill>
                  <a:srgbClr val="434343"/>
                </a:solidFill>
              </a:rPr>
              <a:t>ambientes “óptimos en términos de mantenimiento, confort ambiental, condiciones de salubridad</a:t>
            </a:r>
            <a:r>
              <a:rPr lang="es-ES" sz="2400" dirty="0">
                <a:solidFill>
                  <a:srgbClr val="434343"/>
                </a:solidFill>
              </a:rPr>
              <a:t>, ergonomía e iluminación”</a:t>
            </a:r>
            <a:r>
              <a:rPr lang="es-ES" sz="1200" dirty="0">
                <a:solidFill>
                  <a:srgbClr val="434343"/>
                </a:solidFill>
              </a:rPr>
              <a:t>*</a:t>
            </a:r>
            <a:r>
              <a:rPr lang="es-ES" sz="2000" dirty="0">
                <a:solidFill>
                  <a:srgbClr val="434343"/>
                </a:solidFill>
              </a:rPr>
              <a:t>. </a:t>
            </a:r>
            <a:endParaRPr lang="es-ES" sz="2400" dirty="0">
              <a:solidFill>
                <a:srgbClr val="434343"/>
              </a:solidFill>
            </a:endParaRPr>
          </a:p>
          <a:p>
            <a:pPr marL="0" indent="0" algn="ctr">
              <a:lnSpc>
                <a:spcPct val="107000"/>
              </a:lnSpc>
              <a:buFont typeface="Arial" panose="020B0604020202020204" pitchFamily="34" charset="0"/>
              <a:buNone/>
            </a:pPr>
            <a:endParaRPr lang="es-ES" sz="2400" dirty="0">
              <a:solidFill>
                <a:srgbClr val="434343"/>
              </a:solidFill>
            </a:endParaRPr>
          </a:p>
          <a:p>
            <a:pPr marL="0" indent="0" algn="ctr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434343"/>
                </a:solidFill>
              </a:rPr>
              <a:t>Es por ello que, con el propósito de asegurar que las actividades educativas se desarrollen en condiciones de funcionalidad, habitabilidad y seguridad, </a:t>
            </a:r>
            <a:r>
              <a:rPr lang="es-ES" sz="2400" b="1" i="1" dirty="0">
                <a:solidFill>
                  <a:srgbClr val="434343"/>
                </a:solidFill>
              </a:rPr>
              <a:t>el Programa de Mantenimiento busca promover y facilitar la realización de acciones de mantenimiento de la infraestructura de las Instituciones Educativas públicas </a:t>
            </a:r>
            <a:r>
              <a:rPr lang="es-ES" sz="2400" dirty="0">
                <a:solidFill>
                  <a:srgbClr val="434343"/>
                </a:solidFill>
              </a:rPr>
              <a:t>a nivel nacional.  </a:t>
            </a:r>
          </a:p>
        </p:txBody>
      </p:sp>
    </p:spTree>
    <p:extLst>
      <p:ext uri="{BB962C8B-B14F-4D97-AF65-F5344CB8AC3E}">
        <p14:creationId xmlns:p14="http://schemas.microsoft.com/office/powerpoint/2010/main" val="227639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9963A08-E11D-42F9-AD3B-B8DAA076ED9E}"/>
              </a:ext>
            </a:extLst>
          </p:cNvPr>
          <p:cNvSpPr txBox="1"/>
          <p:nvPr/>
        </p:nvSpPr>
        <p:spPr>
          <a:xfrm>
            <a:off x="2832997" y="3433279"/>
            <a:ext cx="75783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434343"/>
                </a:solidFill>
              </a:rPr>
              <a:t>Presentar la </a:t>
            </a:r>
            <a:r>
              <a:rPr lang="es-ES" sz="2400" b="1" i="1" dirty="0">
                <a:solidFill>
                  <a:srgbClr val="434343"/>
                </a:solidFill>
              </a:rPr>
              <a:t>RM 469-2020-MINEDU</a:t>
            </a:r>
            <a:r>
              <a:rPr lang="es-ES" sz="2400" dirty="0">
                <a:solidFill>
                  <a:srgbClr val="434343"/>
                </a:solidFill>
              </a:rPr>
              <a:t> y los </a:t>
            </a:r>
            <a:r>
              <a:rPr lang="es-ES" sz="2400" b="1" i="1" dirty="0">
                <a:solidFill>
                  <a:srgbClr val="434343"/>
                </a:solidFill>
              </a:rPr>
              <a:t>mecanismos</a:t>
            </a:r>
            <a:r>
              <a:rPr lang="es-ES" sz="2400" dirty="0">
                <a:solidFill>
                  <a:srgbClr val="434343"/>
                </a:solidFill>
              </a:rPr>
              <a:t> que establece para el </a:t>
            </a:r>
            <a:r>
              <a:rPr lang="es-ES" sz="2400" b="1" i="1" dirty="0">
                <a:solidFill>
                  <a:srgbClr val="434343"/>
                </a:solidFill>
              </a:rPr>
              <a:t>retiro y ejecución de recursos </a:t>
            </a:r>
            <a:r>
              <a:rPr lang="es-ES" sz="2400" dirty="0">
                <a:solidFill>
                  <a:srgbClr val="434343"/>
                </a:solidFill>
              </a:rPr>
              <a:t>destinados al mantenimiento de LE y la compra de compra de </a:t>
            </a:r>
            <a:r>
              <a:rPr lang="es-ES" sz="2400" b="1" i="1" dirty="0">
                <a:solidFill>
                  <a:srgbClr val="434343"/>
                </a:solidFill>
              </a:rPr>
              <a:t>kits de higiene</a:t>
            </a:r>
            <a:r>
              <a:rPr lang="es-ES" sz="2400" dirty="0">
                <a:solidFill>
                  <a:srgbClr val="434343"/>
                </a:solidFill>
              </a:rPr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D8E2FDC-3D8B-4EBF-A574-D3B8F4708A64}"/>
              </a:ext>
            </a:extLst>
          </p:cNvPr>
          <p:cNvSpPr txBox="1">
            <a:spLocks/>
          </p:cNvSpPr>
          <p:nvPr/>
        </p:nvSpPr>
        <p:spPr>
          <a:xfrm>
            <a:off x="419355" y="746923"/>
            <a:ext cx="11308300" cy="517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OBJETIVOS</a:t>
            </a:r>
            <a:endParaRPr lang="es-MX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4A8B1C2-06AE-4834-A57C-14162D7AA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88" y="3719918"/>
            <a:ext cx="625683" cy="6270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EA13BCF-72DA-4385-8858-E61B433A54D0}"/>
              </a:ext>
            </a:extLst>
          </p:cNvPr>
          <p:cNvSpPr txBox="1"/>
          <p:nvPr/>
        </p:nvSpPr>
        <p:spPr>
          <a:xfrm>
            <a:off x="2832998" y="2121498"/>
            <a:ext cx="7578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434343"/>
                </a:solidFill>
              </a:rPr>
              <a:t>Informar sobre los </a:t>
            </a:r>
            <a:r>
              <a:rPr lang="es-ES" sz="2400" b="1" i="1" dirty="0">
                <a:solidFill>
                  <a:srgbClr val="434343"/>
                </a:solidFill>
              </a:rPr>
              <a:t>nuevos plazos </a:t>
            </a:r>
            <a:r>
              <a:rPr lang="es-ES" sz="2400" dirty="0">
                <a:solidFill>
                  <a:srgbClr val="434343"/>
                </a:solidFill>
              </a:rPr>
              <a:t>para concluir las acciones de mantenimiento.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CDFBE97-8EB4-48E3-BE91-7CF8CB232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89" y="2223471"/>
            <a:ext cx="625683" cy="6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0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23169-41FD-41BE-99C9-E298C797490E}"/>
              </a:ext>
            </a:extLst>
          </p:cNvPr>
          <p:cNvSpPr txBox="1">
            <a:spLocks/>
          </p:cNvSpPr>
          <p:nvPr/>
        </p:nvSpPr>
        <p:spPr>
          <a:xfrm>
            <a:off x="419355" y="788095"/>
            <a:ext cx="7209805" cy="359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ADQUISICIÓN DE KITS DE HIGIENE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914CDFDE-7ADD-4A09-BF3F-A35C2318D915}"/>
              </a:ext>
            </a:extLst>
          </p:cNvPr>
          <p:cNvGrpSpPr/>
          <p:nvPr/>
        </p:nvGrpSpPr>
        <p:grpSpPr>
          <a:xfrm>
            <a:off x="806021" y="4527681"/>
            <a:ext cx="2328222" cy="1476861"/>
            <a:chOff x="1869060" y="3132515"/>
            <a:chExt cx="2328222" cy="1476861"/>
          </a:xfrm>
        </p:grpSpPr>
        <p:sp>
          <p:nvSpPr>
            <p:cNvPr id="4" name="object 30">
              <a:extLst>
                <a:ext uri="{FF2B5EF4-FFF2-40B4-BE49-F238E27FC236}">
                  <a16:creationId xmlns:a16="http://schemas.microsoft.com/office/drawing/2014/main" xmlns="" id="{4E3972E4-6017-4681-B976-8739ADD19A22}"/>
                </a:ext>
              </a:extLst>
            </p:cNvPr>
            <p:cNvSpPr txBox="1"/>
            <p:nvPr/>
          </p:nvSpPr>
          <p:spPr>
            <a:xfrm>
              <a:off x="1869060" y="3132515"/>
              <a:ext cx="2307990" cy="632224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30"/>
                </a:spcBef>
              </a:pPr>
              <a:r>
                <a:rPr lang="es-PE" sz="4000" spc="75" dirty="0">
                  <a:solidFill>
                    <a:srgbClr val="221F1F"/>
                  </a:solidFill>
                  <a:latin typeface="Calibri"/>
                  <a:cs typeface="Calibri"/>
                </a:rPr>
                <a:t>54,453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5" name="object 32">
              <a:extLst>
                <a:ext uri="{FF2B5EF4-FFF2-40B4-BE49-F238E27FC236}">
                  <a16:creationId xmlns:a16="http://schemas.microsoft.com/office/drawing/2014/main" xmlns="" id="{80792558-A33D-44E7-A1B4-2FEFFB178C39}"/>
                </a:ext>
              </a:extLst>
            </p:cNvPr>
            <p:cNvSpPr txBox="1"/>
            <p:nvPr/>
          </p:nvSpPr>
          <p:spPr>
            <a:xfrm>
              <a:off x="1985577" y="3889326"/>
              <a:ext cx="2211705" cy="20839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lang="es-PE" sz="1250" spc="85" dirty="0">
                  <a:solidFill>
                    <a:srgbClr val="D84C30"/>
                  </a:solidFill>
                  <a:latin typeface="Century Gothic"/>
                  <a:cs typeface="Century Gothic"/>
                </a:rPr>
                <a:t>LOCALES EDUCATIVOS</a:t>
              </a:r>
              <a:endParaRPr sz="1250" dirty="0">
                <a:solidFill>
                  <a:srgbClr val="D84C30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xmlns="" id="{0F257E61-7F43-47E0-807C-BECA036ECCEF}"/>
                </a:ext>
              </a:extLst>
            </p:cNvPr>
            <p:cNvGrpSpPr/>
            <p:nvPr/>
          </p:nvGrpSpPr>
          <p:grpSpPr>
            <a:xfrm>
              <a:off x="2813382" y="4190276"/>
              <a:ext cx="419100" cy="419100"/>
              <a:chOff x="2200189" y="4202111"/>
              <a:chExt cx="419100" cy="419100"/>
            </a:xfrm>
          </p:grpSpPr>
          <p:sp>
            <p:nvSpPr>
              <p:cNvPr id="8" name="object 29">
                <a:extLst>
                  <a:ext uri="{FF2B5EF4-FFF2-40B4-BE49-F238E27FC236}">
                    <a16:creationId xmlns:a16="http://schemas.microsoft.com/office/drawing/2014/main" xmlns="" id="{EA3CD8BF-04B0-4AEA-A290-7B05C2AC8DF4}"/>
                  </a:ext>
                </a:extLst>
              </p:cNvPr>
              <p:cNvSpPr/>
              <p:nvPr/>
            </p:nvSpPr>
            <p:spPr>
              <a:xfrm>
                <a:off x="2200189" y="4202111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295" y="0"/>
                    </a:moveTo>
                    <a:lnTo>
                      <a:pt x="161289" y="5587"/>
                    </a:lnTo>
                    <a:lnTo>
                      <a:pt x="117220" y="21209"/>
                    </a:lnTo>
                    <a:lnTo>
                      <a:pt x="78358" y="45974"/>
                    </a:lnTo>
                    <a:lnTo>
                      <a:pt x="45974" y="78359"/>
                    </a:lnTo>
                    <a:lnTo>
                      <a:pt x="21336" y="117221"/>
                    </a:lnTo>
                    <a:lnTo>
                      <a:pt x="5587" y="161289"/>
                    </a:lnTo>
                    <a:lnTo>
                      <a:pt x="0" y="209296"/>
                    </a:lnTo>
                    <a:lnTo>
                      <a:pt x="5587" y="257301"/>
                    </a:lnTo>
                    <a:lnTo>
                      <a:pt x="21336" y="301371"/>
                    </a:lnTo>
                    <a:lnTo>
                      <a:pt x="45974" y="340233"/>
                    </a:lnTo>
                    <a:lnTo>
                      <a:pt x="78358" y="372617"/>
                    </a:lnTo>
                    <a:lnTo>
                      <a:pt x="117220" y="397255"/>
                    </a:lnTo>
                    <a:lnTo>
                      <a:pt x="161289" y="413003"/>
                    </a:lnTo>
                    <a:lnTo>
                      <a:pt x="209295" y="418591"/>
                    </a:lnTo>
                    <a:lnTo>
                      <a:pt x="257301" y="413003"/>
                    </a:lnTo>
                    <a:lnTo>
                      <a:pt x="301370" y="397255"/>
                    </a:lnTo>
                    <a:lnTo>
                      <a:pt x="340232" y="372617"/>
                    </a:lnTo>
                    <a:lnTo>
                      <a:pt x="372618" y="340233"/>
                    </a:lnTo>
                    <a:lnTo>
                      <a:pt x="397256" y="301371"/>
                    </a:lnTo>
                    <a:lnTo>
                      <a:pt x="413004" y="257301"/>
                    </a:lnTo>
                    <a:lnTo>
                      <a:pt x="418592" y="209296"/>
                    </a:lnTo>
                    <a:lnTo>
                      <a:pt x="413004" y="161289"/>
                    </a:lnTo>
                    <a:lnTo>
                      <a:pt x="397256" y="117221"/>
                    </a:lnTo>
                    <a:lnTo>
                      <a:pt x="372618" y="78359"/>
                    </a:lnTo>
                    <a:lnTo>
                      <a:pt x="340232" y="45974"/>
                    </a:lnTo>
                    <a:lnTo>
                      <a:pt x="301370" y="21209"/>
                    </a:lnTo>
                    <a:lnTo>
                      <a:pt x="257301" y="5587"/>
                    </a:lnTo>
                    <a:lnTo>
                      <a:pt x="209295" y="0"/>
                    </a:lnTo>
                    <a:close/>
                  </a:path>
                </a:pathLst>
              </a:custGeom>
              <a:solidFill>
                <a:srgbClr val="221F1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" name="object 33">
                <a:extLst>
                  <a:ext uri="{FF2B5EF4-FFF2-40B4-BE49-F238E27FC236}">
                    <a16:creationId xmlns:a16="http://schemas.microsoft.com/office/drawing/2014/main" xmlns="" id="{2033DC15-3F3D-4988-A970-4043CC451CC2}"/>
                  </a:ext>
                </a:extLst>
              </p:cNvPr>
              <p:cNvSpPr/>
              <p:nvPr/>
            </p:nvSpPr>
            <p:spPr>
              <a:xfrm>
                <a:off x="2247814" y="4306886"/>
                <a:ext cx="31432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314325" h="219075">
                    <a:moveTo>
                      <a:pt x="157099" y="0"/>
                    </a:moveTo>
                    <a:lnTo>
                      <a:pt x="84581" y="60833"/>
                    </a:lnTo>
                    <a:lnTo>
                      <a:pt x="84581" y="97282"/>
                    </a:lnTo>
                    <a:lnTo>
                      <a:pt x="0" y="115570"/>
                    </a:lnTo>
                    <a:lnTo>
                      <a:pt x="0" y="218948"/>
                    </a:lnTo>
                    <a:lnTo>
                      <a:pt x="136906" y="218948"/>
                    </a:lnTo>
                    <a:lnTo>
                      <a:pt x="136906" y="188595"/>
                    </a:lnTo>
                    <a:lnTo>
                      <a:pt x="24130" y="188595"/>
                    </a:lnTo>
                    <a:lnTo>
                      <a:pt x="24130" y="158114"/>
                    </a:lnTo>
                    <a:lnTo>
                      <a:pt x="314198" y="158114"/>
                    </a:lnTo>
                    <a:lnTo>
                      <a:pt x="314198" y="115570"/>
                    </a:lnTo>
                    <a:lnTo>
                      <a:pt x="253745" y="102488"/>
                    </a:lnTo>
                    <a:lnTo>
                      <a:pt x="253745" y="101219"/>
                    </a:lnTo>
                    <a:lnTo>
                      <a:pt x="247650" y="101219"/>
                    </a:lnTo>
                    <a:lnTo>
                      <a:pt x="229616" y="97282"/>
                    </a:lnTo>
                    <a:lnTo>
                      <a:pt x="229616" y="91186"/>
                    </a:lnTo>
                    <a:lnTo>
                      <a:pt x="157099" y="91186"/>
                    </a:lnTo>
                    <a:lnTo>
                      <a:pt x="147700" y="89280"/>
                    </a:lnTo>
                    <a:lnTo>
                      <a:pt x="139954" y="84074"/>
                    </a:lnTo>
                    <a:lnTo>
                      <a:pt x="134874" y="76326"/>
                    </a:lnTo>
                    <a:lnTo>
                      <a:pt x="132969" y="66928"/>
                    </a:lnTo>
                    <a:lnTo>
                      <a:pt x="134874" y="57403"/>
                    </a:lnTo>
                    <a:lnTo>
                      <a:pt x="139954" y="49657"/>
                    </a:lnTo>
                    <a:lnTo>
                      <a:pt x="147700" y="44450"/>
                    </a:lnTo>
                    <a:lnTo>
                      <a:pt x="157099" y="42545"/>
                    </a:lnTo>
                    <a:lnTo>
                      <a:pt x="207899" y="42545"/>
                    </a:lnTo>
                    <a:lnTo>
                      <a:pt x="15709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" name="object 34">
                <a:extLst>
                  <a:ext uri="{FF2B5EF4-FFF2-40B4-BE49-F238E27FC236}">
                    <a16:creationId xmlns:a16="http://schemas.microsoft.com/office/drawing/2014/main" xmlns="" id="{B98D6708-CA5C-46FA-8D4E-EFE58D275556}"/>
                  </a:ext>
                </a:extLst>
              </p:cNvPr>
              <p:cNvSpPr/>
              <p:nvPr/>
            </p:nvSpPr>
            <p:spPr>
              <a:xfrm>
                <a:off x="2429043" y="4510721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969" y="0"/>
                    </a:lnTo>
                  </a:path>
                </a:pathLst>
              </a:custGeom>
              <a:ln w="3048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" name="object 35">
                <a:extLst>
                  <a:ext uri="{FF2B5EF4-FFF2-40B4-BE49-F238E27FC236}">
                    <a16:creationId xmlns:a16="http://schemas.microsoft.com/office/drawing/2014/main" xmlns="" id="{242F49C5-B746-431A-8358-35AC1220DE2B}"/>
                  </a:ext>
                </a:extLst>
              </p:cNvPr>
              <p:cNvSpPr/>
              <p:nvPr/>
            </p:nvSpPr>
            <p:spPr>
              <a:xfrm>
                <a:off x="2429043" y="4466271"/>
                <a:ext cx="30480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29210">
                    <a:moveTo>
                      <a:pt x="0" y="29210"/>
                    </a:moveTo>
                    <a:lnTo>
                      <a:pt x="30225" y="29210"/>
                    </a:lnTo>
                    <a:lnTo>
                      <a:pt x="30225" y="0"/>
                    </a:lnTo>
                    <a:lnTo>
                      <a:pt x="0" y="0"/>
                    </a:lnTo>
                    <a:lnTo>
                      <a:pt x="0" y="2921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" name="object 36">
                <a:extLst>
                  <a:ext uri="{FF2B5EF4-FFF2-40B4-BE49-F238E27FC236}">
                    <a16:creationId xmlns:a16="http://schemas.microsoft.com/office/drawing/2014/main" xmlns="" id="{77F28021-5806-4FC8-939A-EDF2C0D75E75}"/>
                  </a:ext>
                </a:extLst>
              </p:cNvPr>
              <p:cNvSpPr/>
              <p:nvPr/>
            </p:nvSpPr>
            <p:spPr>
              <a:xfrm>
                <a:off x="2302169" y="4465067"/>
                <a:ext cx="1841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30480">
                    <a:moveTo>
                      <a:pt x="0" y="30413"/>
                    </a:moveTo>
                    <a:lnTo>
                      <a:pt x="18120" y="30413"/>
                    </a:lnTo>
                    <a:lnTo>
                      <a:pt x="18120" y="0"/>
                    </a:lnTo>
                    <a:lnTo>
                      <a:pt x="0" y="0"/>
                    </a:lnTo>
                    <a:lnTo>
                      <a:pt x="0" y="304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" name="object 37">
                <a:extLst>
                  <a:ext uri="{FF2B5EF4-FFF2-40B4-BE49-F238E27FC236}">
                    <a16:creationId xmlns:a16="http://schemas.microsoft.com/office/drawing/2014/main" xmlns="" id="{3EEB3D36-248E-4F5C-9520-6E5833E397CD}"/>
                  </a:ext>
                </a:extLst>
              </p:cNvPr>
              <p:cNvSpPr/>
              <p:nvPr/>
            </p:nvSpPr>
            <p:spPr>
              <a:xfrm>
                <a:off x="2350556" y="4466271"/>
                <a:ext cx="34290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29210">
                    <a:moveTo>
                      <a:pt x="0" y="29210"/>
                    </a:moveTo>
                    <a:lnTo>
                      <a:pt x="34162" y="29210"/>
                    </a:lnTo>
                    <a:lnTo>
                      <a:pt x="34162" y="0"/>
                    </a:lnTo>
                    <a:lnTo>
                      <a:pt x="0" y="0"/>
                    </a:lnTo>
                    <a:lnTo>
                      <a:pt x="0" y="2921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4" name="object 38">
                <a:extLst>
                  <a:ext uri="{FF2B5EF4-FFF2-40B4-BE49-F238E27FC236}">
                    <a16:creationId xmlns:a16="http://schemas.microsoft.com/office/drawing/2014/main" xmlns="" id="{49A3C09C-C61F-441D-B26F-53FFBF9CA194}"/>
                  </a:ext>
                </a:extLst>
              </p:cNvPr>
              <p:cNvSpPr/>
              <p:nvPr/>
            </p:nvSpPr>
            <p:spPr>
              <a:xfrm>
                <a:off x="2350556" y="4465636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19">
                    <a:moveTo>
                      <a:pt x="0" y="0"/>
                    </a:moveTo>
                    <a:lnTo>
                      <a:pt x="108712" y="0"/>
                    </a:lnTo>
                  </a:path>
                </a:pathLst>
              </a:custGeom>
              <a:ln w="317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39">
                <a:extLst>
                  <a:ext uri="{FF2B5EF4-FFF2-40B4-BE49-F238E27FC236}">
                    <a16:creationId xmlns:a16="http://schemas.microsoft.com/office/drawing/2014/main" xmlns="" id="{227B728C-9AD6-4E7C-BC21-D29590BDC933}"/>
                  </a:ext>
                </a:extLst>
              </p:cNvPr>
              <p:cNvSpPr/>
              <p:nvPr/>
            </p:nvSpPr>
            <p:spPr>
              <a:xfrm>
                <a:off x="2489494" y="4465067"/>
                <a:ext cx="1841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30480">
                    <a:moveTo>
                      <a:pt x="0" y="30413"/>
                    </a:moveTo>
                    <a:lnTo>
                      <a:pt x="18121" y="30413"/>
                    </a:lnTo>
                    <a:lnTo>
                      <a:pt x="18121" y="0"/>
                    </a:lnTo>
                    <a:lnTo>
                      <a:pt x="0" y="0"/>
                    </a:lnTo>
                    <a:lnTo>
                      <a:pt x="0" y="304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0">
                <a:extLst>
                  <a:ext uri="{FF2B5EF4-FFF2-40B4-BE49-F238E27FC236}">
                    <a16:creationId xmlns:a16="http://schemas.microsoft.com/office/drawing/2014/main" xmlns="" id="{0AB24E8C-5694-403F-81B5-2B317C7C3FFD}"/>
                  </a:ext>
                </a:extLst>
              </p:cNvPr>
              <p:cNvSpPr/>
              <p:nvPr/>
            </p:nvSpPr>
            <p:spPr>
              <a:xfrm>
                <a:off x="2537881" y="4465067"/>
                <a:ext cx="2476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30480">
                    <a:moveTo>
                      <a:pt x="0" y="30413"/>
                    </a:moveTo>
                    <a:lnTo>
                      <a:pt x="24152" y="30413"/>
                    </a:lnTo>
                    <a:lnTo>
                      <a:pt x="24152" y="0"/>
                    </a:lnTo>
                    <a:lnTo>
                      <a:pt x="0" y="0"/>
                    </a:lnTo>
                    <a:lnTo>
                      <a:pt x="0" y="304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7" name="object 41">
                <a:extLst>
                  <a:ext uri="{FF2B5EF4-FFF2-40B4-BE49-F238E27FC236}">
                    <a16:creationId xmlns:a16="http://schemas.microsoft.com/office/drawing/2014/main" xmlns="" id="{FB452F7E-7DE1-44D5-8209-F5B448557929}"/>
                  </a:ext>
                </a:extLst>
              </p:cNvPr>
              <p:cNvSpPr/>
              <p:nvPr/>
            </p:nvSpPr>
            <p:spPr>
              <a:xfrm>
                <a:off x="2404912" y="4325174"/>
                <a:ext cx="132842" cy="8293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7" name="object 31">
              <a:extLst>
                <a:ext uri="{FF2B5EF4-FFF2-40B4-BE49-F238E27FC236}">
                  <a16:creationId xmlns:a16="http://schemas.microsoft.com/office/drawing/2014/main" xmlns="" id="{13093D5B-9997-4773-9A92-E173FD7A31EE}"/>
                </a:ext>
              </a:extLst>
            </p:cNvPr>
            <p:cNvSpPr/>
            <p:nvPr/>
          </p:nvSpPr>
          <p:spPr>
            <a:xfrm flipV="1">
              <a:off x="1999370" y="3746497"/>
              <a:ext cx="2074898" cy="95183"/>
            </a:xfrm>
            <a:custGeom>
              <a:avLst/>
              <a:gdLst/>
              <a:ahLst/>
              <a:cxnLst/>
              <a:rect l="l" t="t" r="r" b="b"/>
              <a:pathLst>
                <a:path w="2248535">
                  <a:moveTo>
                    <a:pt x="0" y="0"/>
                  </a:moveTo>
                  <a:lnTo>
                    <a:pt x="2247925" y="0"/>
                  </a:lnTo>
                </a:path>
              </a:pathLst>
            </a:custGeom>
            <a:ln w="5702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C24E4484-57B8-4B4B-A0D5-F2CEF1B04F11}"/>
              </a:ext>
            </a:extLst>
          </p:cNvPr>
          <p:cNvGrpSpPr/>
          <p:nvPr/>
        </p:nvGrpSpPr>
        <p:grpSpPr>
          <a:xfrm>
            <a:off x="4594767" y="4473487"/>
            <a:ext cx="3092513" cy="1531055"/>
            <a:chOff x="4636253" y="3126827"/>
            <a:chExt cx="3092513" cy="1531055"/>
          </a:xfrm>
        </p:grpSpPr>
        <p:sp>
          <p:nvSpPr>
            <p:cNvPr id="19" name="object 30">
              <a:extLst>
                <a:ext uri="{FF2B5EF4-FFF2-40B4-BE49-F238E27FC236}">
                  <a16:creationId xmlns:a16="http://schemas.microsoft.com/office/drawing/2014/main" xmlns="" id="{B5B629CF-DF80-4255-BAB7-38F8AC65E1E3}"/>
                </a:ext>
              </a:extLst>
            </p:cNvPr>
            <p:cNvSpPr txBox="1"/>
            <p:nvPr/>
          </p:nvSpPr>
          <p:spPr>
            <a:xfrm>
              <a:off x="4636253" y="3126827"/>
              <a:ext cx="3092513" cy="632224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>
              <a:defPPr>
                <a:defRPr lang="es-PE"/>
              </a:defPPr>
              <a:lvl1pPr marL="12700" algn="ctr">
                <a:lnSpc>
                  <a:spcPct val="100000"/>
                </a:lnSpc>
                <a:spcBef>
                  <a:spcPts val="130"/>
                </a:spcBef>
                <a:defRPr sz="5400" spc="75">
                  <a:solidFill>
                    <a:srgbClr val="221F1F"/>
                  </a:solidFill>
                  <a:latin typeface="Calibri"/>
                  <a:cs typeface="Calibri"/>
                </a:defRPr>
              </a:lvl1pPr>
            </a:lstStyle>
            <a:p>
              <a:r>
                <a:rPr lang="es-ES" sz="4000" dirty="0"/>
                <a:t>6,222,424</a:t>
              </a:r>
              <a:endParaRPr sz="4400" dirty="0"/>
            </a:p>
          </p:txBody>
        </p:sp>
        <p:sp>
          <p:nvSpPr>
            <p:cNvPr id="20" name="object 32">
              <a:extLst>
                <a:ext uri="{FF2B5EF4-FFF2-40B4-BE49-F238E27FC236}">
                  <a16:creationId xmlns:a16="http://schemas.microsoft.com/office/drawing/2014/main" xmlns="" id="{B35D7FFD-2E30-4644-BF36-51FAC0A0085C}"/>
                </a:ext>
              </a:extLst>
            </p:cNvPr>
            <p:cNvSpPr txBox="1"/>
            <p:nvPr/>
          </p:nvSpPr>
          <p:spPr>
            <a:xfrm>
              <a:off x="5049626" y="3885019"/>
              <a:ext cx="2211705" cy="20839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lang="es-PE" sz="1250" spc="85" dirty="0">
                  <a:solidFill>
                    <a:srgbClr val="D84C30"/>
                  </a:solidFill>
                  <a:latin typeface="Century Gothic"/>
                  <a:cs typeface="Century Gothic"/>
                </a:rPr>
                <a:t>ALUMNOS</a:t>
              </a:r>
              <a:r>
                <a:rPr sz="1250" spc="500" dirty="0">
                  <a:solidFill>
                    <a:srgbClr val="D84C30"/>
                  </a:solidFill>
                  <a:latin typeface="Century Gothic"/>
                  <a:cs typeface="Century Gothic"/>
                </a:rPr>
                <a:t> </a:t>
              </a:r>
              <a:r>
                <a:rPr lang="es-PE" sz="1250" spc="15" dirty="0">
                  <a:solidFill>
                    <a:srgbClr val="D84C30"/>
                  </a:solidFill>
                  <a:latin typeface="Century Gothic"/>
                  <a:cs typeface="Century Gothic"/>
                </a:rPr>
                <a:t>BENEFICIARIOS</a:t>
              </a:r>
              <a:endParaRPr sz="1250" dirty="0">
                <a:solidFill>
                  <a:srgbClr val="D84C30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xmlns="" id="{F20468FE-D083-487C-BADA-B4277D5AB5A7}"/>
                </a:ext>
              </a:extLst>
            </p:cNvPr>
            <p:cNvGrpSpPr/>
            <p:nvPr/>
          </p:nvGrpSpPr>
          <p:grpSpPr>
            <a:xfrm>
              <a:off x="5959633" y="4238782"/>
              <a:ext cx="470136" cy="419100"/>
              <a:chOff x="5464304" y="4250617"/>
              <a:chExt cx="470136" cy="419100"/>
            </a:xfrm>
          </p:grpSpPr>
          <p:sp>
            <p:nvSpPr>
              <p:cNvPr id="23" name="object 34">
                <a:extLst>
                  <a:ext uri="{FF2B5EF4-FFF2-40B4-BE49-F238E27FC236}">
                    <a16:creationId xmlns:a16="http://schemas.microsoft.com/office/drawing/2014/main" xmlns="" id="{A367A8D9-3D8F-4D5C-B602-B694F5716971}"/>
                  </a:ext>
                </a:extLst>
              </p:cNvPr>
              <p:cNvSpPr/>
              <p:nvPr/>
            </p:nvSpPr>
            <p:spPr>
              <a:xfrm>
                <a:off x="5800837" y="4506414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969" y="0"/>
                    </a:lnTo>
                  </a:path>
                </a:pathLst>
              </a:custGeom>
              <a:ln w="3048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4" name="object 35">
                <a:extLst>
                  <a:ext uri="{FF2B5EF4-FFF2-40B4-BE49-F238E27FC236}">
                    <a16:creationId xmlns:a16="http://schemas.microsoft.com/office/drawing/2014/main" xmlns="" id="{BFD18669-09E9-4407-BC73-F088BA34774F}"/>
                  </a:ext>
                </a:extLst>
              </p:cNvPr>
              <p:cNvSpPr/>
              <p:nvPr/>
            </p:nvSpPr>
            <p:spPr>
              <a:xfrm>
                <a:off x="5800837" y="4461964"/>
                <a:ext cx="30480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29210">
                    <a:moveTo>
                      <a:pt x="0" y="29210"/>
                    </a:moveTo>
                    <a:lnTo>
                      <a:pt x="30225" y="29210"/>
                    </a:lnTo>
                    <a:lnTo>
                      <a:pt x="30225" y="0"/>
                    </a:lnTo>
                    <a:lnTo>
                      <a:pt x="0" y="0"/>
                    </a:lnTo>
                    <a:lnTo>
                      <a:pt x="0" y="2921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5" name="object 36">
                <a:extLst>
                  <a:ext uri="{FF2B5EF4-FFF2-40B4-BE49-F238E27FC236}">
                    <a16:creationId xmlns:a16="http://schemas.microsoft.com/office/drawing/2014/main" xmlns="" id="{C7C1C2F9-3BE6-446A-AD15-DF14CF8709D0}"/>
                  </a:ext>
                </a:extLst>
              </p:cNvPr>
              <p:cNvSpPr/>
              <p:nvPr/>
            </p:nvSpPr>
            <p:spPr>
              <a:xfrm>
                <a:off x="5673963" y="4460760"/>
                <a:ext cx="1841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30480">
                    <a:moveTo>
                      <a:pt x="0" y="30413"/>
                    </a:moveTo>
                    <a:lnTo>
                      <a:pt x="18120" y="30413"/>
                    </a:lnTo>
                    <a:lnTo>
                      <a:pt x="18120" y="0"/>
                    </a:lnTo>
                    <a:lnTo>
                      <a:pt x="0" y="0"/>
                    </a:lnTo>
                    <a:lnTo>
                      <a:pt x="0" y="304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6" name="object 37">
                <a:extLst>
                  <a:ext uri="{FF2B5EF4-FFF2-40B4-BE49-F238E27FC236}">
                    <a16:creationId xmlns:a16="http://schemas.microsoft.com/office/drawing/2014/main" xmlns="" id="{9EB1F4C4-B56E-425E-ACCD-9377EB2CD49C}"/>
                  </a:ext>
                </a:extLst>
              </p:cNvPr>
              <p:cNvSpPr/>
              <p:nvPr/>
            </p:nvSpPr>
            <p:spPr>
              <a:xfrm>
                <a:off x="5722350" y="4461964"/>
                <a:ext cx="34290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29210">
                    <a:moveTo>
                      <a:pt x="0" y="29210"/>
                    </a:moveTo>
                    <a:lnTo>
                      <a:pt x="34162" y="29210"/>
                    </a:lnTo>
                    <a:lnTo>
                      <a:pt x="34162" y="0"/>
                    </a:lnTo>
                    <a:lnTo>
                      <a:pt x="0" y="0"/>
                    </a:lnTo>
                    <a:lnTo>
                      <a:pt x="0" y="2921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7" name="object 39">
                <a:extLst>
                  <a:ext uri="{FF2B5EF4-FFF2-40B4-BE49-F238E27FC236}">
                    <a16:creationId xmlns:a16="http://schemas.microsoft.com/office/drawing/2014/main" xmlns="" id="{C40233E2-4650-4E8B-8598-68C381D4FE14}"/>
                  </a:ext>
                </a:extLst>
              </p:cNvPr>
              <p:cNvSpPr/>
              <p:nvPr/>
            </p:nvSpPr>
            <p:spPr>
              <a:xfrm>
                <a:off x="5861288" y="4460760"/>
                <a:ext cx="1841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30480">
                    <a:moveTo>
                      <a:pt x="0" y="30413"/>
                    </a:moveTo>
                    <a:lnTo>
                      <a:pt x="18121" y="30413"/>
                    </a:lnTo>
                    <a:lnTo>
                      <a:pt x="18121" y="0"/>
                    </a:lnTo>
                    <a:lnTo>
                      <a:pt x="0" y="0"/>
                    </a:lnTo>
                    <a:lnTo>
                      <a:pt x="0" y="304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8" name="object 40">
                <a:extLst>
                  <a:ext uri="{FF2B5EF4-FFF2-40B4-BE49-F238E27FC236}">
                    <a16:creationId xmlns:a16="http://schemas.microsoft.com/office/drawing/2014/main" xmlns="" id="{2E60CF38-50FD-4319-837D-BBDE3217477B}"/>
                  </a:ext>
                </a:extLst>
              </p:cNvPr>
              <p:cNvSpPr/>
              <p:nvPr/>
            </p:nvSpPr>
            <p:spPr>
              <a:xfrm>
                <a:off x="5909675" y="4460760"/>
                <a:ext cx="2476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30480">
                    <a:moveTo>
                      <a:pt x="0" y="30413"/>
                    </a:moveTo>
                    <a:lnTo>
                      <a:pt x="24152" y="30413"/>
                    </a:lnTo>
                    <a:lnTo>
                      <a:pt x="24152" y="0"/>
                    </a:lnTo>
                    <a:lnTo>
                      <a:pt x="0" y="0"/>
                    </a:lnTo>
                    <a:lnTo>
                      <a:pt x="0" y="304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9" name="object 41">
                <a:extLst>
                  <a:ext uri="{FF2B5EF4-FFF2-40B4-BE49-F238E27FC236}">
                    <a16:creationId xmlns:a16="http://schemas.microsoft.com/office/drawing/2014/main" xmlns="" id="{5499B646-1D97-4304-A0F0-4B51DB6F16EF}"/>
                  </a:ext>
                </a:extLst>
              </p:cNvPr>
              <p:cNvSpPr/>
              <p:nvPr/>
            </p:nvSpPr>
            <p:spPr>
              <a:xfrm>
                <a:off x="5776706" y="4320867"/>
                <a:ext cx="132842" cy="8293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0" name="Grupo 29">
                <a:extLst>
                  <a:ext uri="{FF2B5EF4-FFF2-40B4-BE49-F238E27FC236}">
                    <a16:creationId xmlns:a16="http://schemas.microsoft.com/office/drawing/2014/main" xmlns="" id="{4FBE6802-9997-43CB-9835-C5D1D2D6072F}"/>
                  </a:ext>
                </a:extLst>
              </p:cNvPr>
              <p:cNvGrpSpPr/>
              <p:nvPr/>
            </p:nvGrpSpPr>
            <p:grpSpPr>
              <a:xfrm>
                <a:off x="5464304" y="4250617"/>
                <a:ext cx="419100" cy="419100"/>
                <a:chOff x="1631473" y="6243846"/>
                <a:chExt cx="419100" cy="419100"/>
              </a:xfrm>
            </p:grpSpPr>
            <p:sp>
              <p:nvSpPr>
                <p:cNvPr id="31" name="object 25">
                  <a:extLst>
                    <a:ext uri="{FF2B5EF4-FFF2-40B4-BE49-F238E27FC236}">
                      <a16:creationId xmlns:a16="http://schemas.microsoft.com/office/drawing/2014/main" xmlns="" id="{9D56EFED-3DA1-4E9B-BA45-79A5C0D8CFFC}"/>
                    </a:ext>
                  </a:extLst>
                </p:cNvPr>
                <p:cNvSpPr/>
                <p:nvPr/>
              </p:nvSpPr>
              <p:spPr>
                <a:xfrm>
                  <a:off x="1631473" y="6243846"/>
                  <a:ext cx="419100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419100">
                      <a:moveTo>
                        <a:pt x="209296" y="0"/>
                      </a:moveTo>
                      <a:lnTo>
                        <a:pt x="161290" y="5587"/>
                      </a:lnTo>
                      <a:lnTo>
                        <a:pt x="117221" y="21209"/>
                      </a:lnTo>
                      <a:lnTo>
                        <a:pt x="78358" y="45974"/>
                      </a:lnTo>
                      <a:lnTo>
                        <a:pt x="45974" y="78359"/>
                      </a:lnTo>
                      <a:lnTo>
                        <a:pt x="21208" y="117221"/>
                      </a:lnTo>
                      <a:lnTo>
                        <a:pt x="5588" y="161289"/>
                      </a:lnTo>
                      <a:lnTo>
                        <a:pt x="0" y="209296"/>
                      </a:lnTo>
                      <a:lnTo>
                        <a:pt x="5588" y="257301"/>
                      </a:lnTo>
                      <a:lnTo>
                        <a:pt x="21208" y="301371"/>
                      </a:lnTo>
                      <a:lnTo>
                        <a:pt x="45974" y="340233"/>
                      </a:lnTo>
                      <a:lnTo>
                        <a:pt x="78358" y="372617"/>
                      </a:lnTo>
                      <a:lnTo>
                        <a:pt x="117221" y="397255"/>
                      </a:lnTo>
                      <a:lnTo>
                        <a:pt x="161290" y="413003"/>
                      </a:lnTo>
                      <a:lnTo>
                        <a:pt x="209296" y="418591"/>
                      </a:lnTo>
                      <a:lnTo>
                        <a:pt x="257301" y="413003"/>
                      </a:lnTo>
                      <a:lnTo>
                        <a:pt x="301371" y="397255"/>
                      </a:lnTo>
                      <a:lnTo>
                        <a:pt x="340232" y="372617"/>
                      </a:lnTo>
                      <a:lnTo>
                        <a:pt x="372618" y="340233"/>
                      </a:lnTo>
                      <a:lnTo>
                        <a:pt x="397255" y="301371"/>
                      </a:lnTo>
                      <a:lnTo>
                        <a:pt x="413003" y="257301"/>
                      </a:lnTo>
                      <a:lnTo>
                        <a:pt x="418592" y="209296"/>
                      </a:lnTo>
                      <a:lnTo>
                        <a:pt x="413003" y="161289"/>
                      </a:lnTo>
                      <a:lnTo>
                        <a:pt x="397255" y="117221"/>
                      </a:lnTo>
                      <a:lnTo>
                        <a:pt x="372618" y="78359"/>
                      </a:lnTo>
                      <a:lnTo>
                        <a:pt x="340232" y="45974"/>
                      </a:lnTo>
                      <a:lnTo>
                        <a:pt x="301371" y="21209"/>
                      </a:lnTo>
                      <a:lnTo>
                        <a:pt x="257301" y="5587"/>
                      </a:lnTo>
                      <a:lnTo>
                        <a:pt x="209296" y="0"/>
                      </a:lnTo>
                      <a:close/>
                    </a:path>
                  </a:pathLst>
                </a:custGeom>
                <a:solidFill>
                  <a:srgbClr val="221F1F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pic>
              <p:nvPicPr>
                <p:cNvPr id="32" name="Imagen 31">
                  <a:extLst>
                    <a:ext uri="{FF2B5EF4-FFF2-40B4-BE49-F238E27FC236}">
                      <a16:creationId xmlns:a16="http://schemas.microsoft.com/office/drawing/2014/main" xmlns="" id="{02983EE6-7C61-408D-B436-608734D2BB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6153" y="6292963"/>
                  <a:ext cx="342333" cy="320866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object 31">
              <a:extLst>
                <a:ext uri="{FF2B5EF4-FFF2-40B4-BE49-F238E27FC236}">
                  <a16:creationId xmlns:a16="http://schemas.microsoft.com/office/drawing/2014/main" xmlns="" id="{588A671F-B551-4BB1-89A9-1824E6DBC917}"/>
                </a:ext>
              </a:extLst>
            </p:cNvPr>
            <p:cNvSpPr/>
            <p:nvPr/>
          </p:nvSpPr>
          <p:spPr>
            <a:xfrm flipV="1">
              <a:off x="5119528" y="3746497"/>
              <a:ext cx="2074898" cy="95183"/>
            </a:xfrm>
            <a:custGeom>
              <a:avLst/>
              <a:gdLst/>
              <a:ahLst/>
              <a:cxnLst/>
              <a:rect l="l" t="t" r="r" b="b"/>
              <a:pathLst>
                <a:path w="2248535">
                  <a:moveTo>
                    <a:pt x="0" y="0"/>
                  </a:moveTo>
                  <a:lnTo>
                    <a:pt x="2247925" y="0"/>
                  </a:lnTo>
                </a:path>
              </a:pathLst>
            </a:custGeom>
            <a:ln w="5702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EC516F0A-6760-4CB1-B354-669D148663B1}"/>
              </a:ext>
            </a:extLst>
          </p:cNvPr>
          <p:cNvGrpSpPr/>
          <p:nvPr/>
        </p:nvGrpSpPr>
        <p:grpSpPr>
          <a:xfrm>
            <a:off x="8400045" y="4393453"/>
            <a:ext cx="3184210" cy="1676452"/>
            <a:chOff x="7843261" y="3195429"/>
            <a:chExt cx="3224792" cy="1323700"/>
          </a:xfrm>
        </p:grpSpPr>
        <p:sp>
          <p:nvSpPr>
            <p:cNvPr id="34" name="object 16">
              <a:extLst>
                <a:ext uri="{FF2B5EF4-FFF2-40B4-BE49-F238E27FC236}">
                  <a16:creationId xmlns:a16="http://schemas.microsoft.com/office/drawing/2014/main" xmlns="" id="{A704AA22-6F17-4BEA-BCBA-B9B20A0E2120}"/>
                </a:ext>
              </a:extLst>
            </p:cNvPr>
            <p:cNvSpPr txBox="1"/>
            <p:nvPr/>
          </p:nvSpPr>
          <p:spPr>
            <a:xfrm>
              <a:off x="8418209" y="3195429"/>
              <a:ext cx="2074898" cy="499194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30"/>
                </a:spcBef>
              </a:pPr>
              <a:r>
                <a:rPr lang="es-PE" sz="4000" spc="15" dirty="0">
                  <a:solidFill>
                    <a:srgbClr val="221F1F"/>
                  </a:solidFill>
                  <a:latin typeface="Calibri"/>
                  <a:cs typeface="Calibri"/>
                </a:rPr>
                <a:t>165 MM</a:t>
              </a:r>
              <a:endParaRPr sz="4000" dirty="0">
                <a:latin typeface="Calibri"/>
                <a:cs typeface="Calibri"/>
              </a:endParaRPr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xmlns="" id="{FA3C8C93-1522-4C59-A69D-DA6C15807B11}"/>
                </a:ext>
              </a:extLst>
            </p:cNvPr>
            <p:cNvSpPr/>
            <p:nvPr/>
          </p:nvSpPr>
          <p:spPr>
            <a:xfrm flipV="1">
              <a:off x="8418209" y="3668525"/>
              <a:ext cx="2074898" cy="95183"/>
            </a:xfrm>
            <a:custGeom>
              <a:avLst/>
              <a:gdLst/>
              <a:ahLst/>
              <a:cxnLst/>
              <a:rect l="l" t="t" r="r" b="b"/>
              <a:pathLst>
                <a:path w="2248535">
                  <a:moveTo>
                    <a:pt x="0" y="0"/>
                  </a:moveTo>
                  <a:lnTo>
                    <a:pt x="2247925" y="0"/>
                  </a:lnTo>
                </a:path>
              </a:pathLst>
            </a:custGeom>
            <a:ln w="5702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484C9E0B-0BB0-407D-AA51-867E9491A3FA}"/>
                </a:ext>
              </a:extLst>
            </p:cNvPr>
            <p:cNvSpPr txBox="1"/>
            <p:nvPr/>
          </p:nvSpPr>
          <p:spPr>
            <a:xfrm>
              <a:off x="7843261" y="3810910"/>
              <a:ext cx="3224792" cy="20839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lang="es-PE" sz="1250" spc="20" dirty="0">
                  <a:solidFill>
                    <a:srgbClr val="D84C30"/>
                  </a:solidFill>
                  <a:latin typeface="Century Gothic"/>
                  <a:cs typeface="Century Gothic"/>
                </a:rPr>
                <a:t>PROGRAMADO PARA TRANSFERENCIAS</a:t>
              </a:r>
              <a:endParaRPr sz="1250" dirty="0">
                <a:solidFill>
                  <a:srgbClr val="D84C30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xmlns="" id="{2B733CBB-5AAB-4196-BB09-E9F4C62805B8}"/>
                </a:ext>
              </a:extLst>
            </p:cNvPr>
            <p:cNvGrpSpPr/>
            <p:nvPr/>
          </p:nvGrpSpPr>
          <p:grpSpPr>
            <a:xfrm>
              <a:off x="8848210" y="4166250"/>
              <a:ext cx="1289071" cy="352879"/>
              <a:chOff x="8714743" y="4226412"/>
              <a:chExt cx="1289071" cy="352879"/>
            </a:xfrm>
          </p:grpSpPr>
          <p:sp>
            <p:nvSpPr>
              <p:cNvPr id="38" name="object 25">
                <a:extLst>
                  <a:ext uri="{FF2B5EF4-FFF2-40B4-BE49-F238E27FC236}">
                    <a16:creationId xmlns:a16="http://schemas.microsoft.com/office/drawing/2014/main" xmlns="" id="{EF0EDDAA-E3FE-4285-9212-757314515723}"/>
                  </a:ext>
                </a:extLst>
              </p:cNvPr>
              <p:cNvSpPr/>
              <p:nvPr/>
            </p:nvSpPr>
            <p:spPr>
              <a:xfrm>
                <a:off x="9152916" y="4242575"/>
                <a:ext cx="424442" cy="336716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296" y="0"/>
                    </a:moveTo>
                    <a:lnTo>
                      <a:pt x="161290" y="5587"/>
                    </a:lnTo>
                    <a:lnTo>
                      <a:pt x="117221" y="21209"/>
                    </a:lnTo>
                    <a:lnTo>
                      <a:pt x="78358" y="45974"/>
                    </a:lnTo>
                    <a:lnTo>
                      <a:pt x="45974" y="78359"/>
                    </a:lnTo>
                    <a:lnTo>
                      <a:pt x="21208" y="117221"/>
                    </a:lnTo>
                    <a:lnTo>
                      <a:pt x="5588" y="161289"/>
                    </a:lnTo>
                    <a:lnTo>
                      <a:pt x="0" y="209296"/>
                    </a:lnTo>
                    <a:lnTo>
                      <a:pt x="5588" y="257301"/>
                    </a:lnTo>
                    <a:lnTo>
                      <a:pt x="21208" y="301371"/>
                    </a:lnTo>
                    <a:lnTo>
                      <a:pt x="45974" y="340233"/>
                    </a:lnTo>
                    <a:lnTo>
                      <a:pt x="78358" y="372617"/>
                    </a:lnTo>
                    <a:lnTo>
                      <a:pt x="117221" y="397255"/>
                    </a:lnTo>
                    <a:lnTo>
                      <a:pt x="161290" y="413003"/>
                    </a:lnTo>
                    <a:lnTo>
                      <a:pt x="209296" y="418591"/>
                    </a:lnTo>
                    <a:lnTo>
                      <a:pt x="257301" y="413003"/>
                    </a:lnTo>
                    <a:lnTo>
                      <a:pt x="301371" y="397255"/>
                    </a:lnTo>
                    <a:lnTo>
                      <a:pt x="340232" y="372617"/>
                    </a:lnTo>
                    <a:lnTo>
                      <a:pt x="372618" y="340233"/>
                    </a:lnTo>
                    <a:lnTo>
                      <a:pt x="397255" y="301371"/>
                    </a:lnTo>
                    <a:lnTo>
                      <a:pt x="413003" y="257301"/>
                    </a:lnTo>
                    <a:lnTo>
                      <a:pt x="418592" y="209296"/>
                    </a:lnTo>
                    <a:lnTo>
                      <a:pt x="413003" y="161289"/>
                    </a:lnTo>
                    <a:lnTo>
                      <a:pt x="397255" y="117221"/>
                    </a:lnTo>
                    <a:lnTo>
                      <a:pt x="372618" y="78359"/>
                    </a:lnTo>
                    <a:lnTo>
                      <a:pt x="340232" y="45974"/>
                    </a:lnTo>
                    <a:lnTo>
                      <a:pt x="301371" y="21209"/>
                    </a:lnTo>
                    <a:lnTo>
                      <a:pt x="257301" y="5587"/>
                    </a:lnTo>
                    <a:lnTo>
                      <a:pt x="209296" y="0"/>
                    </a:lnTo>
                    <a:close/>
                  </a:path>
                </a:pathLst>
              </a:custGeom>
              <a:solidFill>
                <a:srgbClr val="221F1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9" name="object 28">
                <a:extLst>
                  <a:ext uri="{FF2B5EF4-FFF2-40B4-BE49-F238E27FC236}">
                    <a16:creationId xmlns:a16="http://schemas.microsoft.com/office/drawing/2014/main" xmlns="" id="{64EC182C-7633-4700-AD6E-98CEE42CCA32}"/>
                  </a:ext>
                </a:extLst>
              </p:cNvPr>
              <p:cNvSpPr txBox="1"/>
              <p:nvPr/>
            </p:nvSpPr>
            <p:spPr>
              <a:xfrm>
                <a:off x="8714743" y="4226412"/>
                <a:ext cx="1289071" cy="292125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21590" algn="ctr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2300" dirty="0">
                    <a:solidFill>
                      <a:srgbClr val="FFFFFF"/>
                    </a:solidFill>
                    <a:latin typeface="Calibri"/>
                    <a:cs typeface="Calibri"/>
                  </a:rPr>
                  <a:t>s/</a:t>
                </a:r>
                <a:r>
                  <a:rPr lang="es-PE" sz="2300" dirty="0">
                    <a:solidFill>
                      <a:srgbClr val="FFFFFF"/>
                    </a:solidFill>
                    <a:latin typeface="Calibri"/>
                    <a:cs typeface="Calibri"/>
                  </a:rPr>
                  <a:t>.</a:t>
                </a:r>
                <a:endParaRPr sz="2300" dirty="0"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A3FDD42F-8F89-40CF-BE5F-2E937F1C47D8}"/>
              </a:ext>
            </a:extLst>
          </p:cNvPr>
          <p:cNvSpPr txBox="1"/>
          <p:nvPr/>
        </p:nvSpPr>
        <p:spPr>
          <a:xfrm>
            <a:off x="438970" y="1123502"/>
            <a:ext cx="1137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>
              <a:spcBef>
                <a:spcPts val="125"/>
              </a:spcBef>
            </a:pPr>
            <a:r>
              <a:rPr lang="es-ES" spc="85" dirty="0">
                <a:solidFill>
                  <a:srgbClr val="D84C30"/>
                </a:solidFill>
              </a:rPr>
              <a:t>S</a:t>
            </a:r>
            <a:r>
              <a:rPr lang="es-PE" spc="85" dirty="0">
                <a:solidFill>
                  <a:srgbClr val="D84C30"/>
                </a:solidFill>
              </a:rPr>
              <a:t>OBRE LA RM N° 179-2020-MINEDU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0C138DD2-5E78-44A4-9209-16FD93BB0650}"/>
              </a:ext>
            </a:extLst>
          </p:cNvPr>
          <p:cNvSpPr/>
          <p:nvPr/>
        </p:nvSpPr>
        <p:spPr>
          <a:xfrm>
            <a:off x="607745" y="1792708"/>
            <a:ext cx="10976510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 sz="2400" spc="50" dirty="0">
                <a:solidFill>
                  <a:srgbClr val="221F1F"/>
                </a:solidFill>
                <a:cs typeface="Century Gothic"/>
              </a:rPr>
              <a:t>Las disposiciones específicas son establecidas en la NT, aprobada mediante RM N° 179-2020-MINEDU, modificada por la RM 469-2020-MINEDU: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PE" sz="2400" spc="50" dirty="0">
              <a:solidFill>
                <a:srgbClr val="221F1F"/>
              </a:solidFill>
              <a:cs typeface="Century Gothic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es-PE" sz="2400" spc="50" dirty="0">
                <a:solidFill>
                  <a:srgbClr val="221F1F"/>
                </a:solidFill>
                <a:cs typeface="Century Gothic"/>
              </a:rPr>
              <a:t>Se transfirieron recursos para la adquisición de </a:t>
            </a:r>
            <a:r>
              <a:rPr lang="es-PE" sz="2400" i="1" spc="50" dirty="0">
                <a:solidFill>
                  <a:srgbClr val="221F1F"/>
                </a:solidFill>
                <a:cs typeface="Century Gothic"/>
              </a:rPr>
              <a:t>kits de higiene: </a:t>
            </a:r>
            <a:r>
              <a:rPr lang="es-PE" sz="2400" spc="50" dirty="0">
                <a:solidFill>
                  <a:srgbClr val="221F1F"/>
                </a:solidFill>
                <a:cs typeface="Century Gothic"/>
              </a:rPr>
              <a:t>elementos para el lavado de manos, desinfección de manos y limpieza de servicios higiénicos y Locales Educativos. </a:t>
            </a:r>
            <a:endParaRPr lang="es-ES" sz="2400" spc="50" dirty="0">
              <a:solidFill>
                <a:srgbClr val="221F1F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715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9">
            <a:extLst>
              <a:ext uri="{FF2B5EF4-FFF2-40B4-BE49-F238E27FC236}">
                <a16:creationId xmlns:a16="http://schemas.microsoft.com/office/drawing/2014/main" xmlns="" id="{49116143-F8B5-41D3-85A4-BB04ABCBFA38}"/>
              </a:ext>
            </a:extLst>
          </p:cNvPr>
          <p:cNvSpPr txBox="1"/>
          <p:nvPr/>
        </p:nvSpPr>
        <p:spPr>
          <a:xfrm>
            <a:off x="6435754" y="1505331"/>
            <a:ext cx="4942299" cy="7350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wrap="square" lIns="0" tIns="16699" rIns="0" bIns="0" rtlCol="0">
            <a:spAutoFit/>
          </a:bodyPr>
          <a:lstStyle/>
          <a:p>
            <a:pPr marL="126680" marR="0" lvl="0" indent="0" algn="l" defTabSz="829178" rtl="0" eaLnBrk="1" fontAlgn="auto" latinLnBrk="0" hangingPunct="1">
              <a:lnSpc>
                <a:spcPct val="100000"/>
              </a:lnSpc>
              <a:spcBef>
                <a:spcPts val="1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KIT </a:t>
            </a:r>
            <a:r>
              <a:rPr kumimoji="0" sz="2400" b="0" i="0" u="none" strike="noStrike" kern="1200" cap="none" spc="8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BÁSICO</a:t>
            </a:r>
            <a:r>
              <a:rPr kumimoji="0" sz="2400" b="0" i="0" u="none" strike="noStrike" kern="1200" cap="none" spc="3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1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02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26680" marR="0" lvl="0" indent="0" algn="l" defTabSz="829178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3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Locales educativos </a:t>
            </a:r>
            <a:r>
              <a:rPr kumimoji="0" b="1" i="0" u="sng" strike="noStrike" kern="1200" cap="none" spc="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sin</a:t>
            </a:r>
            <a:r>
              <a:rPr kumimoji="0" b="0" i="0" u="none" strike="noStrike" kern="1200" cap="none" spc="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es-PE" b="0" i="0" u="none" strike="noStrike" kern="1200" cap="none" spc="27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agua</a:t>
            </a:r>
            <a:r>
              <a:rPr kumimoji="0" b="0" i="0" u="none" strike="noStrike" kern="1200" cap="none" spc="2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b="0" i="0" u="none" strike="noStrike" kern="1200" cap="none" spc="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potable</a:t>
            </a:r>
            <a:endParaRPr kumimoji="0" lang="es-ES" b="0" i="0" u="none" strike="noStrike" kern="1200" cap="none" spc="3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26680" marR="0" lvl="0" indent="0" algn="l" defTabSz="829178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3" name="object 28">
            <a:extLst>
              <a:ext uri="{FF2B5EF4-FFF2-40B4-BE49-F238E27FC236}">
                <a16:creationId xmlns:a16="http://schemas.microsoft.com/office/drawing/2014/main" xmlns="" id="{FA427702-3049-4545-ABB6-BEF45CFE55B8}"/>
              </a:ext>
            </a:extLst>
          </p:cNvPr>
          <p:cNvSpPr txBox="1"/>
          <p:nvPr/>
        </p:nvSpPr>
        <p:spPr>
          <a:xfrm>
            <a:off x="813946" y="1531718"/>
            <a:ext cx="4872506" cy="7350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wrap="square" lIns="0" tIns="16699" rIns="0" bIns="0" rtlCol="0">
            <a:spAutoFit/>
          </a:bodyPr>
          <a:lstStyle/>
          <a:p>
            <a:pPr marL="126680" marR="0" lvl="0" indent="0" algn="l" defTabSz="829178" rtl="0" eaLnBrk="1" fontAlgn="auto" latinLnBrk="0" hangingPunct="1">
              <a:lnSpc>
                <a:spcPct val="100000"/>
              </a:lnSpc>
              <a:spcBef>
                <a:spcPts val="1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KIT </a:t>
            </a:r>
            <a:r>
              <a:rPr kumimoji="0" sz="2400" b="0" i="0" u="none" strike="noStrike" kern="1200" cap="none" spc="8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BÁSICO</a:t>
            </a:r>
            <a:r>
              <a:rPr kumimoji="0" sz="2400" b="0" i="0" u="none" strike="noStrike" kern="1200" cap="none" spc="3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1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01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26680" marR="0" lvl="0" indent="0" algn="l" defTabSz="829178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3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Locales educativos </a:t>
            </a:r>
            <a:r>
              <a:rPr kumimoji="0" b="1" i="0" u="sng" strike="noStrike" kern="1200" cap="none" spc="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con</a:t>
            </a:r>
            <a:r>
              <a:rPr kumimoji="0" b="0" i="0" u="none" strike="noStrike" kern="1200" cap="none" spc="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es-PE" b="0" i="0" u="none" strike="noStrike" kern="1200" cap="none" spc="27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agua</a:t>
            </a:r>
            <a:r>
              <a:rPr kumimoji="0" b="0" i="0" u="none" strike="noStrike" kern="1200" cap="none" spc="25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b="0" i="0" u="none" strike="noStrike" kern="1200" cap="none" spc="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potable</a:t>
            </a:r>
            <a:endParaRPr lang="es-ES" dirty="0">
              <a:solidFill>
                <a:prstClr val="black"/>
              </a:solidFill>
              <a:cs typeface="Calibri"/>
            </a:endParaRPr>
          </a:p>
          <a:p>
            <a:pPr marL="126680" marR="0" lvl="0" indent="0" algn="l" defTabSz="829178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00" b="0" i="0" u="none" strike="noStrike" kern="1200" cap="none" spc="3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xmlns="" id="{19043CD5-23AB-4BF8-8459-90C13A91F700}"/>
              </a:ext>
            </a:extLst>
          </p:cNvPr>
          <p:cNvSpPr/>
          <p:nvPr/>
        </p:nvSpPr>
        <p:spPr>
          <a:xfrm>
            <a:off x="813946" y="2264467"/>
            <a:ext cx="4872506" cy="4203817"/>
          </a:xfrm>
          <a:custGeom>
            <a:avLst/>
            <a:gdLst/>
            <a:ahLst/>
            <a:cxnLst/>
            <a:rect l="l" t="t" r="r" b="b"/>
            <a:pathLst>
              <a:path w="3724275" h="3699509">
                <a:moveTo>
                  <a:pt x="0" y="3699002"/>
                </a:moveTo>
                <a:lnTo>
                  <a:pt x="3724198" y="3699002"/>
                </a:lnTo>
                <a:lnTo>
                  <a:pt x="3724198" y="0"/>
                </a:lnTo>
                <a:lnTo>
                  <a:pt x="0" y="0"/>
                </a:lnTo>
                <a:lnTo>
                  <a:pt x="0" y="3699002"/>
                </a:lnTo>
                <a:close/>
              </a:path>
            </a:pathLst>
          </a:custGeom>
          <a:ln w="28803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xmlns="" id="{1284F89F-B641-4D64-B224-C7096A36D3DD}"/>
              </a:ext>
            </a:extLst>
          </p:cNvPr>
          <p:cNvSpPr/>
          <p:nvPr/>
        </p:nvSpPr>
        <p:spPr>
          <a:xfrm>
            <a:off x="6446247" y="2240625"/>
            <a:ext cx="4931807" cy="4224343"/>
          </a:xfrm>
          <a:custGeom>
            <a:avLst/>
            <a:gdLst/>
            <a:ahLst/>
            <a:cxnLst/>
            <a:rect l="l" t="t" r="r" b="b"/>
            <a:pathLst>
              <a:path w="3724275" h="3699509">
                <a:moveTo>
                  <a:pt x="0" y="3699002"/>
                </a:moveTo>
                <a:lnTo>
                  <a:pt x="3724198" y="3699002"/>
                </a:lnTo>
                <a:lnTo>
                  <a:pt x="3724198" y="0"/>
                </a:lnTo>
                <a:lnTo>
                  <a:pt x="0" y="0"/>
                </a:lnTo>
                <a:lnTo>
                  <a:pt x="0" y="3699002"/>
                </a:lnTo>
                <a:close/>
              </a:path>
            </a:pathLst>
          </a:custGeom>
          <a:ln w="28803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xmlns="" id="{874F7760-DC68-40CD-8204-A7B0342ED5F4}"/>
              </a:ext>
            </a:extLst>
          </p:cNvPr>
          <p:cNvSpPr/>
          <p:nvPr/>
        </p:nvSpPr>
        <p:spPr>
          <a:xfrm>
            <a:off x="958873" y="2602631"/>
            <a:ext cx="661096" cy="639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C7179153-7F40-4E0F-B2DB-D360B5A7D099}"/>
              </a:ext>
            </a:extLst>
          </p:cNvPr>
          <p:cNvGrpSpPr/>
          <p:nvPr/>
        </p:nvGrpSpPr>
        <p:grpSpPr>
          <a:xfrm>
            <a:off x="1039072" y="4716158"/>
            <a:ext cx="555368" cy="574822"/>
            <a:chOff x="2026380" y="4268745"/>
            <a:chExt cx="555368" cy="627066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xmlns="" id="{C92D6061-2C0B-4C85-8CA5-D1C5C6F5E515}"/>
                </a:ext>
              </a:extLst>
            </p:cNvPr>
            <p:cNvSpPr/>
            <p:nvPr/>
          </p:nvSpPr>
          <p:spPr>
            <a:xfrm>
              <a:off x="2026380" y="4434914"/>
              <a:ext cx="224569" cy="446834"/>
            </a:xfrm>
            <a:custGeom>
              <a:avLst/>
              <a:gdLst/>
              <a:ahLst/>
              <a:cxnLst/>
              <a:rect l="l" t="t" r="r" b="b"/>
              <a:pathLst>
                <a:path w="247650" h="492760">
                  <a:moveTo>
                    <a:pt x="139722" y="0"/>
                  </a:moveTo>
                  <a:lnTo>
                    <a:pt x="108988" y="0"/>
                  </a:lnTo>
                  <a:lnTo>
                    <a:pt x="85947" y="4658"/>
                  </a:lnTo>
                  <a:lnTo>
                    <a:pt x="51686" y="38988"/>
                  </a:lnTo>
                  <a:lnTo>
                    <a:pt x="796" y="277279"/>
                  </a:lnTo>
                  <a:lnTo>
                    <a:pt x="0" y="286610"/>
                  </a:lnTo>
                  <a:lnTo>
                    <a:pt x="1138" y="295867"/>
                  </a:lnTo>
                  <a:lnTo>
                    <a:pt x="30176" y="333740"/>
                  </a:lnTo>
                  <a:lnTo>
                    <a:pt x="57997" y="346405"/>
                  </a:lnTo>
                  <a:lnTo>
                    <a:pt x="57997" y="453301"/>
                  </a:lnTo>
                  <a:lnTo>
                    <a:pt x="60941" y="468376"/>
                  </a:lnTo>
                  <a:lnTo>
                    <a:pt x="68994" y="480775"/>
                  </a:lnTo>
                  <a:lnTo>
                    <a:pt x="80987" y="489182"/>
                  </a:lnTo>
                  <a:lnTo>
                    <a:pt x="95754" y="492277"/>
                  </a:lnTo>
                  <a:lnTo>
                    <a:pt x="103683" y="491404"/>
                  </a:lnTo>
                  <a:lnTo>
                    <a:pt x="111027" y="488910"/>
                  </a:lnTo>
                  <a:lnTo>
                    <a:pt x="117641" y="484985"/>
                  </a:lnTo>
                  <a:lnTo>
                    <a:pt x="123377" y="479818"/>
                  </a:lnTo>
                  <a:lnTo>
                    <a:pt x="178595" y="479818"/>
                  </a:lnTo>
                  <a:lnTo>
                    <a:pt x="186147" y="468376"/>
                  </a:lnTo>
                  <a:lnTo>
                    <a:pt x="186589" y="466153"/>
                  </a:lnTo>
                  <a:lnTo>
                    <a:pt x="89137" y="466153"/>
                  </a:lnTo>
                  <a:lnTo>
                    <a:pt x="83295" y="460133"/>
                  </a:lnTo>
                  <a:lnTo>
                    <a:pt x="83295" y="329120"/>
                  </a:lnTo>
                  <a:lnTo>
                    <a:pt x="78622" y="323494"/>
                  </a:lnTo>
                  <a:lnTo>
                    <a:pt x="72399" y="322694"/>
                  </a:lnTo>
                  <a:lnTo>
                    <a:pt x="60178" y="319712"/>
                  </a:lnTo>
                  <a:lnTo>
                    <a:pt x="26095" y="292950"/>
                  </a:lnTo>
                  <a:lnTo>
                    <a:pt x="24533" y="287324"/>
                  </a:lnTo>
                  <a:lnTo>
                    <a:pt x="25781" y="281698"/>
                  </a:lnTo>
                  <a:lnTo>
                    <a:pt x="67344" y="71932"/>
                  </a:lnTo>
                  <a:lnTo>
                    <a:pt x="72495" y="55217"/>
                  </a:lnTo>
                  <a:lnTo>
                    <a:pt x="81109" y="40386"/>
                  </a:lnTo>
                  <a:lnTo>
                    <a:pt x="93471" y="29767"/>
                  </a:lnTo>
                  <a:lnTo>
                    <a:pt x="109762" y="25717"/>
                  </a:lnTo>
                  <a:lnTo>
                    <a:pt x="187936" y="25717"/>
                  </a:lnTo>
                  <a:lnTo>
                    <a:pt x="182532" y="18134"/>
                  </a:lnTo>
                  <a:lnTo>
                    <a:pt x="162877" y="4715"/>
                  </a:lnTo>
                  <a:lnTo>
                    <a:pt x="139722" y="0"/>
                  </a:lnTo>
                  <a:close/>
                </a:path>
                <a:path w="247650" h="492760">
                  <a:moveTo>
                    <a:pt x="178595" y="479818"/>
                  </a:moveTo>
                  <a:lnTo>
                    <a:pt x="123377" y="479818"/>
                  </a:lnTo>
                  <a:lnTo>
                    <a:pt x="129120" y="484985"/>
                  </a:lnTo>
                  <a:lnTo>
                    <a:pt x="135737" y="488910"/>
                  </a:lnTo>
                  <a:lnTo>
                    <a:pt x="143083" y="491404"/>
                  </a:lnTo>
                  <a:lnTo>
                    <a:pt x="151012" y="492277"/>
                  </a:lnTo>
                  <a:lnTo>
                    <a:pt x="165838" y="489182"/>
                  </a:lnTo>
                  <a:lnTo>
                    <a:pt x="177963" y="480775"/>
                  </a:lnTo>
                  <a:lnTo>
                    <a:pt x="178595" y="479818"/>
                  </a:lnTo>
                  <a:close/>
                </a:path>
                <a:path w="247650" h="492760">
                  <a:moveTo>
                    <a:pt x="133105" y="323494"/>
                  </a:moveTo>
                  <a:lnTo>
                    <a:pt x="114436" y="323494"/>
                  </a:lnTo>
                  <a:lnTo>
                    <a:pt x="108988" y="329120"/>
                  </a:lnTo>
                  <a:lnTo>
                    <a:pt x="108988" y="460133"/>
                  </a:lnTo>
                  <a:lnTo>
                    <a:pt x="103146" y="466153"/>
                  </a:lnTo>
                  <a:lnTo>
                    <a:pt x="144395" y="466153"/>
                  </a:lnTo>
                  <a:lnTo>
                    <a:pt x="138553" y="460133"/>
                  </a:lnTo>
                  <a:lnTo>
                    <a:pt x="138553" y="329120"/>
                  </a:lnTo>
                  <a:lnTo>
                    <a:pt x="133105" y="323494"/>
                  </a:lnTo>
                  <a:close/>
                </a:path>
                <a:path w="247650" h="492760">
                  <a:moveTo>
                    <a:pt x="187936" y="25717"/>
                  </a:moveTo>
                  <a:lnTo>
                    <a:pt x="140509" y="25717"/>
                  </a:lnTo>
                  <a:lnTo>
                    <a:pt x="156883" y="29773"/>
                  </a:lnTo>
                  <a:lnTo>
                    <a:pt x="169305" y="40335"/>
                  </a:lnTo>
                  <a:lnTo>
                    <a:pt x="177940" y="55046"/>
                  </a:lnTo>
                  <a:lnTo>
                    <a:pt x="182927" y="71526"/>
                  </a:lnTo>
                  <a:lnTo>
                    <a:pt x="222614" y="281698"/>
                  </a:lnTo>
                  <a:lnTo>
                    <a:pt x="223342" y="286610"/>
                  </a:lnTo>
                  <a:lnTo>
                    <a:pt x="223281" y="287324"/>
                  </a:lnTo>
                  <a:lnTo>
                    <a:pt x="187330" y="319718"/>
                  </a:lnTo>
                  <a:lnTo>
                    <a:pt x="168919" y="323494"/>
                  </a:lnTo>
                  <a:lnTo>
                    <a:pt x="164245" y="329120"/>
                  </a:lnTo>
                  <a:lnTo>
                    <a:pt x="164245" y="460133"/>
                  </a:lnTo>
                  <a:lnTo>
                    <a:pt x="158403" y="466153"/>
                  </a:lnTo>
                  <a:lnTo>
                    <a:pt x="186589" y="466153"/>
                  </a:lnTo>
                  <a:lnTo>
                    <a:pt x="189150" y="453301"/>
                  </a:lnTo>
                  <a:lnTo>
                    <a:pt x="189150" y="346405"/>
                  </a:lnTo>
                  <a:lnTo>
                    <a:pt x="203315" y="341201"/>
                  </a:lnTo>
                  <a:lnTo>
                    <a:pt x="237791" y="313855"/>
                  </a:lnTo>
                  <a:lnTo>
                    <a:pt x="247481" y="286610"/>
                  </a:lnTo>
                  <a:lnTo>
                    <a:pt x="246744" y="277279"/>
                  </a:lnTo>
                  <a:lnTo>
                    <a:pt x="206663" y="66700"/>
                  </a:lnTo>
                  <a:lnTo>
                    <a:pt x="197516" y="39160"/>
                  </a:lnTo>
                  <a:lnTo>
                    <a:pt x="187936" y="25717"/>
                  </a:lnTo>
                  <a:close/>
                </a:path>
              </a:pathLst>
            </a:custGeom>
            <a:solidFill>
              <a:srgbClr val="EE2D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xmlns="" id="{5A0AE8D6-AB09-4C7C-B2E7-755A8111F36B}"/>
                </a:ext>
              </a:extLst>
            </p:cNvPr>
            <p:cNvSpPr/>
            <p:nvPr/>
          </p:nvSpPr>
          <p:spPr>
            <a:xfrm>
              <a:off x="2071567" y="4282592"/>
              <a:ext cx="133740" cy="1384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xmlns="" id="{55130B07-739B-4470-8D1F-219DA785463E}"/>
                </a:ext>
              </a:extLst>
            </p:cNvPr>
            <p:cNvSpPr/>
            <p:nvPr/>
          </p:nvSpPr>
          <p:spPr>
            <a:xfrm>
              <a:off x="2357179" y="4435640"/>
              <a:ext cx="224569" cy="445684"/>
            </a:xfrm>
            <a:custGeom>
              <a:avLst/>
              <a:gdLst/>
              <a:ahLst/>
              <a:cxnLst/>
              <a:rect l="l" t="t" r="r" b="b"/>
              <a:pathLst>
                <a:path w="247650" h="491489">
                  <a:moveTo>
                    <a:pt x="179651" y="0"/>
                  </a:moveTo>
                  <a:lnTo>
                    <a:pt x="67573" y="0"/>
                  </a:lnTo>
                  <a:lnTo>
                    <a:pt x="51938" y="1890"/>
                  </a:lnTo>
                  <a:lnTo>
                    <a:pt x="12315" y="26923"/>
                  </a:lnTo>
                  <a:lnTo>
                    <a:pt x="0" y="59810"/>
                  </a:lnTo>
                  <a:lnTo>
                    <a:pt x="1025" y="71526"/>
                  </a:lnTo>
                  <a:lnTo>
                    <a:pt x="42668" y="282105"/>
                  </a:lnTo>
                  <a:lnTo>
                    <a:pt x="56295" y="300989"/>
                  </a:lnTo>
                  <a:lnTo>
                    <a:pt x="57464" y="302602"/>
                  </a:lnTo>
                  <a:lnTo>
                    <a:pt x="58620" y="303402"/>
                  </a:lnTo>
                  <a:lnTo>
                    <a:pt x="58696" y="452894"/>
                  </a:lnTo>
                  <a:lnTo>
                    <a:pt x="61563" y="467576"/>
                  </a:lnTo>
                  <a:lnTo>
                    <a:pt x="69616" y="479975"/>
                  </a:lnTo>
                  <a:lnTo>
                    <a:pt x="81639" y="488388"/>
                  </a:lnTo>
                  <a:lnTo>
                    <a:pt x="96377" y="491477"/>
                  </a:lnTo>
                  <a:lnTo>
                    <a:pt x="104306" y="490603"/>
                  </a:lnTo>
                  <a:lnTo>
                    <a:pt x="111650" y="488110"/>
                  </a:lnTo>
                  <a:lnTo>
                    <a:pt x="118263" y="484185"/>
                  </a:lnTo>
                  <a:lnTo>
                    <a:pt x="123999" y="479018"/>
                  </a:lnTo>
                  <a:lnTo>
                    <a:pt x="178851" y="479018"/>
                  </a:lnTo>
                  <a:lnTo>
                    <a:pt x="186221" y="467742"/>
                  </a:lnTo>
                  <a:lnTo>
                    <a:pt x="186668" y="465353"/>
                  </a:lnTo>
                  <a:lnTo>
                    <a:pt x="144624" y="465353"/>
                  </a:lnTo>
                  <a:lnTo>
                    <a:pt x="143849" y="464553"/>
                  </a:lnTo>
                  <a:lnTo>
                    <a:pt x="89366" y="464553"/>
                  </a:lnTo>
                  <a:lnTo>
                    <a:pt x="83537" y="458520"/>
                  </a:lnTo>
                  <a:lnTo>
                    <a:pt x="83537" y="296570"/>
                  </a:lnTo>
                  <a:lnTo>
                    <a:pt x="83143" y="294563"/>
                  </a:lnTo>
                  <a:lnTo>
                    <a:pt x="82369" y="292963"/>
                  </a:lnTo>
                  <a:lnTo>
                    <a:pt x="80032" y="287731"/>
                  </a:lnTo>
                  <a:lnTo>
                    <a:pt x="71853" y="280098"/>
                  </a:lnTo>
                  <a:lnTo>
                    <a:pt x="67573" y="275678"/>
                  </a:lnTo>
                  <a:lnTo>
                    <a:pt x="67192" y="275678"/>
                  </a:lnTo>
                  <a:lnTo>
                    <a:pt x="25549" y="65100"/>
                  </a:lnTo>
                  <a:lnTo>
                    <a:pt x="47969" y="29233"/>
                  </a:lnTo>
                  <a:lnTo>
                    <a:pt x="67967" y="24510"/>
                  </a:lnTo>
                  <a:lnTo>
                    <a:pt x="232520" y="24510"/>
                  </a:lnTo>
                  <a:lnTo>
                    <a:pt x="223492" y="15430"/>
                  </a:lnTo>
                  <a:lnTo>
                    <a:pt x="210156" y="7083"/>
                  </a:lnTo>
                  <a:lnTo>
                    <a:pt x="195287" y="1827"/>
                  </a:lnTo>
                  <a:lnTo>
                    <a:pt x="179651" y="0"/>
                  </a:lnTo>
                  <a:close/>
                </a:path>
                <a:path w="247650" h="491489">
                  <a:moveTo>
                    <a:pt x="178851" y="479018"/>
                  </a:moveTo>
                  <a:lnTo>
                    <a:pt x="123999" y="479018"/>
                  </a:lnTo>
                  <a:lnTo>
                    <a:pt x="129742" y="484185"/>
                  </a:lnTo>
                  <a:lnTo>
                    <a:pt x="136359" y="488110"/>
                  </a:lnTo>
                  <a:lnTo>
                    <a:pt x="143705" y="490603"/>
                  </a:lnTo>
                  <a:lnTo>
                    <a:pt x="151634" y="491477"/>
                  </a:lnTo>
                  <a:lnTo>
                    <a:pt x="166236" y="488382"/>
                  </a:lnTo>
                  <a:lnTo>
                    <a:pt x="178193" y="480025"/>
                  </a:lnTo>
                  <a:lnTo>
                    <a:pt x="178851" y="479018"/>
                  </a:lnTo>
                  <a:close/>
                </a:path>
                <a:path w="247650" h="491489">
                  <a:moveTo>
                    <a:pt x="232520" y="24510"/>
                  </a:moveTo>
                  <a:lnTo>
                    <a:pt x="180044" y="24510"/>
                  </a:lnTo>
                  <a:lnTo>
                    <a:pt x="190073" y="25741"/>
                  </a:lnTo>
                  <a:lnTo>
                    <a:pt x="199845" y="29233"/>
                  </a:lnTo>
                  <a:lnTo>
                    <a:pt x="222814" y="57954"/>
                  </a:lnTo>
                  <a:lnTo>
                    <a:pt x="222762" y="59810"/>
                  </a:lnTo>
                  <a:lnTo>
                    <a:pt x="182762" y="276085"/>
                  </a:lnTo>
                  <a:lnTo>
                    <a:pt x="168373" y="292150"/>
                  </a:lnTo>
                  <a:lnTo>
                    <a:pt x="166036" y="296976"/>
                  </a:lnTo>
                  <a:lnTo>
                    <a:pt x="164868" y="298983"/>
                  </a:lnTo>
                  <a:lnTo>
                    <a:pt x="164474" y="300989"/>
                  </a:lnTo>
                  <a:lnTo>
                    <a:pt x="164474" y="459333"/>
                  </a:lnTo>
                  <a:lnTo>
                    <a:pt x="158645" y="465353"/>
                  </a:lnTo>
                  <a:lnTo>
                    <a:pt x="186668" y="465353"/>
                  </a:lnTo>
                  <a:lnTo>
                    <a:pt x="188998" y="452894"/>
                  </a:lnTo>
                  <a:lnTo>
                    <a:pt x="188998" y="307822"/>
                  </a:lnTo>
                  <a:lnTo>
                    <a:pt x="190166" y="306222"/>
                  </a:lnTo>
                  <a:lnTo>
                    <a:pt x="204949" y="290944"/>
                  </a:lnTo>
                  <a:lnTo>
                    <a:pt x="206585" y="281711"/>
                  </a:lnTo>
                  <a:lnTo>
                    <a:pt x="246199" y="71526"/>
                  </a:lnTo>
                  <a:lnTo>
                    <a:pt x="247165" y="59748"/>
                  </a:lnTo>
                  <a:lnTo>
                    <a:pt x="245468" y="48123"/>
                  </a:lnTo>
                  <a:lnTo>
                    <a:pt x="241219" y="36950"/>
                  </a:lnTo>
                  <a:lnTo>
                    <a:pt x="234527" y="26530"/>
                  </a:lnTo>
                  <a:lnTo>
                    <a:pt x="232520" y="24510"/>
                  </a:lnTo>
                  <a:close/>
                </a:path>
                <a:path w="247650" h="491489">
                  <a:moveTo>
                    <a:pt x="133346" y="322694"/>
                  </a:moveTo>
                  <a:lnTo>
                    <a:pt x="115058" y="322694"/>
                  </a:lnTo>
                  <a:lnTo>
                    <a:pt x="109610" y="328320"/>
                  </a:lnTo>
                  <a:lnTo>
                    <a:pt x="109216" y="334746"/>
                  </a:lnTo>
                  <a:lnTo>
                    <a:pt x="109216" y="458520"/>
                  </a:lnTo>
                  <a:lnTo>
                    <a:pt x="103374" y="464553"/>
                  </a:lnTo>
                  <a:lnTo>
                    <a:pt x="143849" y="464553"/>
                  </a:lnTo>
                  <a:lnTo>
                    <a:pt x="138795" y="459333"/>
                  </a:lnTo>
                  <a:lnTo>
                    <a:pt x="138795" y="328320"/>
                  </a:lnTo>
                  <a:lnTo>
                    <a:pt x="133346" y="322694"/>
                  </a:lnTo>
                  <a:close/>
                </a:path>
              </a:pathLst>
            </a:custGeom>
            <a:solidFill>
              <a:srgbClr val="EE2D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xmlns="" id="{6E0FA167-BCD9-44A1-A9C2-B3469E71A7D8}"/>
                </a:ext>
              </a:extLst>
            </p:cNvPr>
            <p:cNvSpPr/>
            <p:nvPr/>
          </p:nvSpPr>
          <p:spPr>
            <a:xfrm>
              <a:off x="2402579" y="4282592"/>
              <a:ext cx="133740" cy="1384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xmlns="" id="{0E8DDB36-EE3B-45D8-8429-089E410D26CA}"/>
                </a:ext>
              </a:extLst>
            </p:cNvPr>
            <p:cNvSpPr/>
            <p:nvPr/>
          </p:nvSpPr>
          <p:spPr>
            <a:xfrm>
              <a:off x="2304121" y="4268745"/>
              <a:ext cx="0" cy="627066"/>
            </a:xfrm>
            <a:custGeom>
              <a:avLst/>
              <a:gdLst/>
              <a:ahLst/>
              <a:cxnLst/>
              <a:rect l="l" t="t" r="r" b="b"/>
              <a:pathLst>
                <a:path h="691514">
                  <a:moveTo>
                    <a:pt x="0" y="0"/>
                  </a:moveTo>
                  <a:lnTo>
                    <a:pt x="0" y="691197"/>
                  </a:lnTo>
                </a:path>
              </a:pathLst>
            </a:custGeom>
            <a:ln w="24917">
              <a:solidFill>
                <a:srgbClr val="EE2D2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2E9B57CB-96A3-482D-A822-0E8AF2CDC327}"/>
              </a:ext>
            </a:extLst>
          </p:cNvPr>
          <p:cNvGrpSpPr/>
          <p:nvPr/>
        </p:nvGrpSpPr>
        <p:grpSpPr>
          <a:xfrm>
            <a:off x="981727" y="5606858"/>
            <a:ext cx="660996" cy="633238"/>
            <a:chOff x="2066056" y="5307120"/>
            <a:chExt cx="660996" cy="633238"/>
          </a:xfrm>
        </p:grpSpPr>
        <p:sp>
          <p:nvSpPr>
            <p:cNvPr id="20" name="object 19">
              <a:extLst>
                <a:ext uri="{FF2B5EF4-FFF2-40B4-BE49-F238E27FC236}">
                  <a16:creationId xmlns:a16="http://schemas.microsoft.com/office/drawing/2014/main" xmlns="" id="{68AC0CBB-E708-4741-B4CF-E34840CA9DF8}"/>
                </a:ext>
              </a:extLst>
            </p:cNvPr>
            <p:cNvSpPr/>
            <p:nvPr/>
          </p:nvSpPr>
          <p:spPr>
            <a:xfrm>
              <a:off x="2066056" y="5307120"/>
              <a:ext cx="320731" cy="632825"/>
            </a:xfrm>
            <a:custGeom>
              <a:avLst/>
              <a:gdLst/>
              <a:ahLst/>
              <a:cxnLst/>
              <a:rect l="l" t="t" r="r" b="b"/>
              <a:pathLst>
                <a:path w="353694" h="697865">
                  <a:moveTo>
                    <a:pt x="254126" y="617461"/>
                  </a:moveTo>
                  <a:lnTo>
                    <a:pt x="53530" y="617461"/>
                  </a:lnTo>
                  <a:lnTo>
                    <a:pt x="32709" y="621630"/>
                  </a:lnTo>
                  <a:lnTo>
                    <a:pt x="15692" y="632993"/>
                  </a:lnTo>
                  <a:lnTo>
                    <a:pt x="4211" y="649833"/>
                  </a:lnTo>
                  <a:lnTo>
                    <a:pt x="0" y="670433"/>
                  </a:lnTo>
                  <a:lnTo>
                    <a:pt x="0" y="697839"/>
                  </a:lnTo>
                  <a:lnTo>
                    <a:pt x="307657" y="697839"/>
                  </a:lnTo>
                  <a:lnTo>
                    <a:pt x="307657" y="670433"/>
                  </a:lnTo>
                  <a:lnTo>
                    <a:pt x="307286" y="668616"/>
                  </a:lnTo>
                  <a:lnTo>
                    <a:pt x="29603" y="668616"/>
                  </a:lnTo>
                  <a:lnTo>
                    <a:pt x="31965" y="660019"/>
                  </a:lnTo>
                  <a:lnTo>
                    <a:pt x="37190" y="653054"/>
                  </a:lnTo>
                  <a:lnTo>
                    <a:pt x="44603" y="648387"/>
                  </a:lnTo>
                  <a:lnTo>
                    <a:pt x="53530" y="646684"/>
                  </a:lnTo>
                  <a:lnTo>
                    <a:pt x="301296" y="646684"/>
                  </a:lnTo>
                  <a:lnTo>
                    <a:pt x="291960" y="632993"/>
                  </a:lnTo>
                  <a:lnTo>
                    <a:pt x="274942" y="621630"/>
                  </a:lnTo>
                  <a:lnTo>
                    <a:pt x="254126" y="617461"/>
                  </a:lnTo>
                  <a:close/>
                </a:path>
                <a:path w="353694" h="697865">
                  <a:moveTo>
                    <a:pt x="242836" y="646684"/>
                  </a:moveTo>
                  <a:lnTo>
                    <a:pt x="195059" y="646684"/>
                  </a:lnTo>
                  <a:lnTo>
                    <a:pt x="203959" y="648389"/>
                  </a:lnTo>
                  <a:lnTo>
                    <a:pt x="211327" y="653059"/>
                  </a:lnTo>
                  <a:lnTo>
                    <a:pt x="216515" y="660024"/>
                  </a:lnTo>
                  <a:lnTo>
                    <a:pt x="218871" y="668616"/>
                  </a:lnTo>
                  <a:lnTo>
                    <a:pt x="248488" y="668616"/>
                  </a:lnTo>
                  <a:lnTo>
                    <a:pt x="248221" y="660742"/>
                  </a:lnTo>
                  <a:lnTo>
                    <a:pt x="246214" y="653326"/>
                  </a:lnTo>
                  <a:lnTo>
                    <a:pt x="242836" y="646684"/>
                  </a:lnTo>
                  <a:close/>
                </a:path>
                <a:path w="353694" h="697865">
                  <a:moveTo>
                    <a:pt x="301296" y="646684"/>
                  </a:moveTo>
                  <a:lnTo>
                    <a:pt x="254114" y="646684"/>
                  </a:lnTo>
                  <a:lnTo>
                    <a:pt x="263044" y="648389"/>
                  </a:lnTo>
                  <a:lnTo>
                    <a:pt x="270459" y="653059"/>
                  </a:lnTo>
                  <a:lnTo>
                    <a:pt x="275686" y="660024"/>
                  </a:lnTo>
                  <a:lnTo>
                    <a:pt x="278053" y="668616"/>
                  </a:lnTo>
                  <a:lnTo>
                    <a:pt x="307286" y="668616"/>
                  </a:lnTo>
                  <a:lnTo>
                    <a:pt x="303443" y="649833"/>
                  </a:lnTo>
                  <a:lnTo>
                    <a:pt x="301296" y="646684"/>
                  </a:lnTo>
                  <a:close/>
                </a:path>
                <a:path w="353694" h="697865">
                  <a:moveTo>
                    <a:pt x="312864" y="0"/>
                  </a:moveTo>
                  <a:lnTo>
                    <a:pt x="275640" y="28232"/>
                  </a:lnTo>
                  <a:lnTo>
                    <a:pt x="119316" y="617461"/>
                  </a:lnTo>
                  <a:lnTo>
                    <a:pt x="201536" y="617461"/>
                  </a:lnTo>
                  <a:lnTo>
                    <a:pt x="202506" y="613803"/>
                  </a:lnTo>
                  <a:lnTo>
                    <a:pt x="150812" y="613803"/>
                  </a:lnTo>
                  <a:lnTo>
                    <a:pt x="304215" y="35648"/>
                  </a:lnTo>
                  <a:lnTo>
                    <a:pt x="305219" y="31813"/>
                  </a:lnTo>
                  <a:lnTo>
                    <a:pt x="308711" y="29235"/>
                  </a:lnTo>
                  <a:lnTo>
                    <a:pt x="351666" y="29235"/>
                  </a:lnTo>
                  <a:lnTo>
                    <a:pt x="349771" y="23565"/>
                  </a:lnTo>
                  <a:lnTo>
                    <a:pt x="344970" y="15735"/>
                  </a:lnTo>
                  <a:lnTo>
                    <a:pt x="338437" y="9060"/>
                  </a:lnTo>
                  <a:lnTo>
                    <a:pt x="330722" y="4119"/>
                  </a:lnTo>
                  <a:lnTo>
                    <a:pt x="322104" y="1053"/>
                  </a:lnTo>
                  <a:lnTo>
                    <a:pt x="312864" y="0"/>
                  </a:lnTo>
                  <a:close/>
                </a:path>
                <a:path w="353694" h="697865">
                  <a:moveTo>
                    <a:pt x="351666" y="29235"/>
                  </a:moveTo>
                  <a:lnTo>
                    <a:pt x="316242" y="29235"/>
                  </a:lnTo>
                  <a:lnTo>
                    <a:pt x="319417" y="30810"/>
                  </a:lnTo>
                  <a:lnTo>
                    <a:pt x="323634" y="36220"/>
                  </a:lnTo>
                  <a:lnTo>
                    <a:pt x="324358" y="39446"/>
                  </a:lnTo>
                  <a:lnTo>
                    <a:pt x="171970" y="613803"/>
                  </a:lnTo>
                  <a:lnTo>
                    <a:pt x="202506" y="613803"/>
                  </a:lnTo>
                  <a:lnTo>
                    <a:pt x="352132" y="49847"/>
                  </a:lnTo>
                  <a:lnTo>
                    <a:pt x="353417" y="40917"/>
                  </a:lnTo>
                  <a:lnTo>
                    <a:pt x="352609" y="32057"/>
                  </a:lnTo>
                  <a:lnTo>
                    <a:pt x="351666" y="29235"/>
                  </a:lnTo>
                  <a:close/>
                </a:path>
              </a:pathLst>
            </a:custGeom>
            <a:solidFill>
              <a:srgbClr val="EE2D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xmlns="" id="{5EE220FE-27A9-421F-A29E-F5ADDE89051E}"/>
                </a:ext>
              </a:extLst>
            </p:cNvPr>
            <p:cNvSpPr/>
            <p:nvPr/>
          </p:nvSpPr>
          <p:spPr>
            <a:xfrm>
              <a:off x="2334920" y="5393906"/>
              <a:ext cx="392132" cy="546452"/>
            </a:xfrm>
            <a:custGeom>
              <a:avLst/>
              <a:gdLst/>
              <a:ahLst/>
              <a:cxnLst/>
              <a:rect l="l" t="t" r="r" b="b"/>
              <a:pathLst>
                <a:path w="432434" h="602615">
                  <a:moveTo>
                    <a:pt x="235991" y="0"/>
                  </a:moveTo>
                  <a:lnTo>
                    <a:pt x="195826" y="7453"/>
                  </a:lnTo>
                  <a:lnTo>
                    <a:pt x="162471" y="29679"/>
                  </a:lnTo>
                  <a:lnTo>
                    <a:pt x="138299" y="63239"/>
                  </a:lnTo>
                  <a:lnTo>
                    <a:pt x="123834" y="101573"/>
                  </a:lnTo>
                  <a:lnTo>
                    <a:pt x="116708" y="139856"/>
                  </a:lnTo>
                  <a:lnTo>
                    <a:pt x="114553" y="173266"/>
                  </a:lnTo>
                  <a:lnTo>
                    <a:pt x="102765" y="178405"/>
                  </a:lnTo>
                  <a:lnTo>
                    <a:pt x="92764" y="186101"/>
                  </a:lnTo>
                  <a:lnTo>
                    <a:pt x="84951" y="195951"/>
                  </a:lnTo>
                  <a:lnTo>
                    <a:pt x="79768" y="207543"/>
                  </a:lnTo>
                  <a:lnTo>
                    <a:pt x="5181" y="207543"/>
                  </a:lnTo>
                  <a:lnTo>
                    <a:pt x="0" y="258851"/>
                  </a:lnTo>
                  <a:lnTo>
                    <a:pt x="42392" y="602132"/>
                  </a:lnTo>
                  <a:lnTo>
                    <a:pt x="363893" y="602132"/>
                  </a:lnTo>
                  <a:lnTo>
                    <a:pt x="367502" y="572909"/>
                  </a:lnTo>
                  <a:lnTo>
                    <a:pt x="68541" y="572909"/>
                  </a:lnTo>
                  <a:lnTo>
                    <a:pt x="65531" y="548551"/>
                  </a:lnTo>
                  <a:lnTo>
                    <a:pt x="204381" y="548551"/>
                  </a:lnTo>
                  <a:lnTo>
                    <a:pt x="204381" y="519328"/>
                  </a:lnTo>
                  <a:lnTo>
                    <a:pt x="61925" y="519328"/>
                  </a:lnTo>
                  <a:lnTo>
                    <a:pt x="44767" y="380491"/>
                  </a:lnTo>
                  <a:lnTo>
                    <a:pt x="189610" y="380491"/>
                  </a:lnTo>
                  <a:lnTo>
                    <a:pt x="189610" y="351256"/>
                  </a:lnTo>
                  <a:lnTo>
                    <a:pt x="41160" y="351256"/>
                  </a:lnTo>
                  <a:lnTo>
                    <a:pt x="37553" y="322033"/>
                  </a:lnTo>
                  <a:lnTo>
                    <a:pt x="189610" y="322033"/>
                  </a:lnTo>
                  <a:lnTo>
                    <a:pt x="189610" y="292798"/>
                  </a:lnTo>
                  <a:lnTo>
                    <a:pt x="33947" y="292798"/>
                  </a:lnTo>
                  <a:lnTo>
                    <a:pt x="29744" y="258851"/>
                  </a:lnTo>
                  <a:lnTo>
                    <a:pt x="29751" y="258076"/>
                  </a:lnTo>
                  <a:lnTo>
                    <a:pt x="31915" y="236778"/>
                  </a:lnTo>
                  <a:lnTo>
                    <a:pt x="107149" y="236778"/>
                  </a:lnTo>
                  <a:lnTo>
                    <a:pt x="107149" y="222161"/>
                  </a:lnTo>
                  <a:lnTo>
                    <a:pt x="108894" y="213635"/>
                  </a:lnTo>
                  <a:lnTo>
                    <a:pt x="113647" y="206667"/>
                  </a:lnTo>
                  <a:lnTo>
                    <a:pt x="120689" y="201965"/>
                  </a:lnTo>
                  <a:lnTo>
                    <a:pt x="129298" y="200240"/>
                  </a:lnTo>
                  <a:lnTo>
                    <a:pt x="175574" y="200240"/>
                  </a:lnTo>
                  <a:lnTo>
                    <a:pt x="173642" y="195935"/>
                  </a:lnTo>
                  <a:lnTo>
                    <a:pt x="165809" y="186075"/>
                  </a:lnTo>
                  <a:lnTo>
                    <a:pt x="155849" y="178405"/>
                  </a:lnTo>
                  <a:lnTo>
                    <a:pt x="144120" y="173266"/>
                  </a:lnTo>
                  <a:lnTo>
                    <a:pt x="147224" y="134522"/>
                  </a:lnTo>
                  <a:lnTo>
                    <a:pt x="167159" y="72021"/>
                  </a:lnTo>
                  <a:lnTo>
                    <a:pt x="194629" y="41117"/>
                  </a:lnTo>
                  <a:lnTo>
                    <a:pt x="235991" y="29222"/>
                  </a:lnTo>
                  <a:lnTo>
                    <a:pt x="304315" y="29222"/>
                  </a:lnTo>
                  <a:lnTo>
                    <a:pt x="274472" y="8396"/>
                  </a:lnTo>
                  <a:lnTo>
                    <a:pt x="235991" y="0"/>
                  </a:lnTo>
                  <a:close/>
                </a:path>
                <a:path w="432434" h="602615">
                  <a:moveTo>
                    <a:pt x="376529" y="499833"/>
                  </a:moveTo>
                  <a:lnTo>
                    <a:pt x="346773" y="499833"/>
                  </a:lnTo>
                  <a:lnTo>
                    <a:pt x="337743" y="572909"/>
                  </a:lnTo>
                  <a:lnTo>
                    <a:pt x="367502" y="572909"/>
                  </a:lnTo>
                  <a:lnTo>
                    <a:pt x="376529" y="499833"/>
                  </a:lnTo>
                  <a:close/>
                </a:path>
                <a:path w="432434" h="602615">
                  <a:moveTo>
                    <a:pt x="175574" y="200240"/>
                  </a:moveTo>
                  <a:lnTo>
                    <a:pt x="129298" y="200240"/>
                  </a:lnTo>
                  <a:lnTo>
                    <a:pt x="137915" y="201965"/>
                  </a:lnTo>
                  <a:lnTo>
                    <a:pt x="144960" y="206667"/>
                  </a:lnTo>
                  <a:lnTo>
                    <a:pt x="149716" y="213639"/>
                  </a:lnTo>
                  <a:lnTo>
                    <a:pt x="151460" y="222161"/>
                  </a:lnTo>
                  <a:lnTo>
                    <a:pt x="151460" y="236778"/>
                  </a:lnTo>
                  <a:lnTo>
                    <a:pt x="217906" y="236778"/>
                  </a:lnTo>
                  <a:lnTo>
                    <a:pt x="217906" y="460247"/>
                  </a:lnTo>
                  <a:lnTo>
                    <a:pt x="221055" y="475643"/>
                  </a:lnTo>
                  <a:lnTo>
                    <a:pt x="229636" y="488227"/>
                  </a:lnTo>
                  <a:lnTo>
                    <a:pt x="242354" y="496718"/>
                  </a:lnTo>
                  <a:lnTo>
                    <a:pt x="257911" y="499833"/>
                  </a:lnTo>
                  <a:lnTo>
                    <a:pt x="392036" y="499833"/>
                  </a:lnTo>
                  <a:lnTo>
                    <a:pt x="407598" y="496718"/>
                  </a:lnTo>
                  <a:lnTo>
                    <a:pt x="420316" y="488227"/>
                  </a:lnTo>
                  <a:lnTo>
                    <a:pt x="428894" y="475643"/>
                  </a:lnTo>
                  <a:lnTo>
                    <a:pt x="429923" y="470611"/>
                  </a:lnTo>
                  <a:lnTo>
                    <a:pt x="252145" y="470611"/>
                  </a:lnTo>
                  <a:lnTo>
                    <a:pt x="247446" y="465963"/>
                  </a:lnTo>
                  <a:lnTo>
                    <a:pt x="247446" y="213639"/>
                  </a:lnTo>
                  <a:lnTo>
                    <a:pt x="415414" y="213639"/>
                  </a:lnTo>
                  <a:lnTo>
                    <a:pt x="411259" y="207543"/>
                  </a:lnTo>
                  <a:lnTo>
                    <a:pt x="178841" y="207543"/>
                  </a:lnTo>
                  <a:lnTo>
                    <a:pt x="175574" y="200240"/>
                  </a:lnTo>
                  <a:close/>
                </a:path>
                <a:path w="432434" h="602615">
                  <a:moveTo>
                    <a:pt x="300977" y="332371"/>
                  </a:moveTo>
                  <a:lnTo>
                    <a:pt x="271449" y="332371"/>
                  </a:lnTo>
                  <a:lnTo>
                    <a:pt x="271449" y="470611"/>
                  </a:lnTo>
                  <a:lnTo>
                    <a:pt x="300977" y="470611"/>
                  </a:lnTo>
                  <a:lnTo>
                    <a:pt x="300977" y="332371"/>
                  </a:lnTo>
                  <a:close/>
                </a:path>
                <a:path w="432434" h="602615">
                  <a:moveTo>
                    <a:pt x="415414" y="213639"/>
                  </a:moveTo>
                  <a:lnTo>
                    <a:pt x="357593" y="213639"/>
                  </a:lnTo>
                  <a:lnTo>
                    <a:pt x="375060" y="217137"/>
                  </a:lnTo>
                  <a:lnTo>
                    <a:pt x="389340" y="226671"/>
                  </a:lnTo>
                  <a:lnTo>
                    <a:pt x="398977" y="240798"/>
                  </a:lnTo>
                  <a:lnTo>
                    <a:pt x="402513" y="258076"/>
                  </a:lnTo>
                  <a:lnTo>
                    <a:pt x="402513" y="465963"/>
                  </a:lnTo>
                  <a:lnTo>
                    <a:pt x="397814" y="470611"/>
                  </a:lnTo>
                  <a:lnTo>
                    <a:pt x="429923" y="470611"/>
                  </a:lnTo>
                  <a:lnTo>
                    <a:pt x="432041" y="460247"/>
                  </a:lnTo>
                  <a:lnTo>
                    <a:pt x="432038" y="258076"/>
                  </a:lnTo>
                  <a:lnTo>
                    <a:pt x="426182" y="229436"/>
                  </a:lnTo>
                  <a:lnTo>
                    <a:pt x="415414" y="213639"/>
                  </a:lnTo>
                  <a:close/>
                </a:path>
                <a:path w="432434" h="602615">
                  <a:moveTo>
                    <a:pt x="357593" y="184403"/>
                  </a:moveTo>
                  <a:lnTo>
                    <a:pt x="217906" y="184403"/>
                  </a:lnTo>
                  <a:lnTo>
                    <a:pt x="217906" y="207543"/>
                  </a:lnTo>
                  <a:lnTo>
                    <a:pt x="411259" y="207543"/>
                  </a:lnTo>
                  <a:lnTo>
                    <a:pt x="410214" y="206011"/>
                  </a:lnTo>
                  <a:lnTo>
                    <a:pt x="386548" y="190204"/>
                  </a:lnTo>
                  <a:lnTo>
                    <a:pt x="357593" y="184403"/>
                  </a:lnTo>
                  <a:close/>
                </a:path>
                <a:path w="432434" h="602615">
                  <a:moveTo>
                    <a:pt x="304315" y="29222"/>
                  </a:moveTo>
                  <a:lnTo>
                    <a:pt x="235991" y="29222"/>
                  </a:lnTo>
                  <a:lnTo>
                    <a:pt x="271921" y="39869"/>
                  </a:lnTo>
                  <a:lnTo>
                    <a:pt x="301340" y="68886"/>
                  </a:lnTo>
                  <a:lnTo>
                    <a:pt x="321246" y="111888"/>
                  </a:lnTo>
                  <a:lnTo>
                    <a:pt x="328637" y="164490"/>
                  </a:lnTo>
                  <a:lnTo>
                    <a:pt x="358165" y="164414"/>
                  </a:lnTo>
                  <a:lnTo>
                    <a:pt x="351834" y="112504"/>
                  </a:lnTo>
                  <a:lnTo>
                    <a:pt x="334422" y="67378"/>
                  </a:lnTo>
                  <a:lnTo>
                    <a:pt x="307959" y="31765"/>
                  </a:lnTo>
                  <a:lnTo>
                    <a:pt x="304315" y="29222"/>
                  </a:lnTo>
                  <a:close/>
                </a:path>
              </a:pathLst>
            </a:custGeom>
            <a:solidFill>
              <a:srgbClr val="EE2D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4" name="object 23">
            <a:extLst>
              <a:ext uri="{FF2B5EF4-FFF2-40B4-BE49-F238E27FC236}">
                <a16:creationId xmlns:a16="http://schemas.microsoft.com/office/drawing/2014/main" xmlns="" id="{29CFC229-0A4A-4FE1-98DE-545B5934E9E6}"/>
              </a:ext>
            </a:extLst>
          </p:cNvPr>
          <p:cNvSpPr txBox="1"/>
          <p:nvPr/>
        </p:nvSpPr>
        <p:spPr>
          <a:xfrm>
            <a:off x="1801617" y="2391738"/>
            <a:ext cx="3769631" cy="899353"/>
          </a:xfrm>
          <a:prstGeom prst="rect">
            <a:avLst/>
          </a:prstGeom>
        </p:spPr>
        <p:txBody>
          <a:bodyPr vert="horz" wrap="square" lIns="0" tIns="51248" rIns="0" bIns="0" rtlCol="0">
            <a:spAutoFit/>
          </a:bodyPr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Lavado </a:t>
            </a:r>
            <a:r>
              <a:rPr kumimoji="0" sz="2000" b="1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de</a:t>
            </a:r>
            <a:r>
              <a:rPr kumimoji="0" sz="2000" b="1" i="0" u="none" strike="noStrike" kern="1200" cap="none" spc="20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manos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70875" marR="325337" lvl="0" indent="-171450" algn="l" defTabSz="829178" rtl="0" eaLnBrk="1" fontAlgn="auto" latinLnBrk="0" hangingPunct="1">
              <a:lnSpc>
                <a:spcPct val="116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sz="1400" b="0" i="0" u="none" strike="noStrike" kern="1200" cap="none" spc="23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Jabón</a:t>
            </a:r>
            <a:r>
              <a:rPr kumimoji="0" sz="1400" b="0" i="0" u="none" strike="noStrike" kern="1200" cap="none" spc="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 de tocador líquido o jabón en barra</a:t>
            </a:r>
          </a:p>
          <a:p>
            <a:pPr marL="170875" marR="325337" lvl="0" indent="-171450" algn="l" defTabSz="829178" rtl="0" eaLnBrk="1" fontAlgn="auto" latinLnBrk="0" hangingPunct="1">
              <a:lnSpc>
                <a:spcPct val="116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sz="1400" b="0" i="0" u="none" strike="noStrike" kern="1200" cap="none" spc="23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Papel</a:t>
            </a:r>
            <a:r>
              <a:rPr kumimoji="0" sz="1400" b="0" i="0" u="none" strike="noStrike" kern="1200" cap="none" spc="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 toalla, papel higiénico o similar</a:t>
            </a: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xmlns="" id="{CEB52B8E-D8C7-4B45-A0ED-0E8E682DEEE5}"/>
              </a:ext>
            </a:extLst>
          </p:cNvPr>
          <p:cNvSpPr txBox="1"/>
          <p:nvPr/>
        </p:nvSpPr>
        <p:spPr>
          <a:xfrm>
            <a:off x="1780042" y="5344948"/>
            <a:ext cx="3045398" cy="1028061"/>
          </a:xfrm>
          <a:prstGeom prst="rect">
            <a:avLst/>
          </a:prstGeom>
        </p:spPr>
        <p:txBody>
          <a:bodyPr vert="horz" wrap="square" lIns="0" tIns="121498" rIns="0" bIns="0" rtlCol="0">
            <a:spAutoFit/>
          </a:bodyPr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95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68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Limpi</a:t>
            </a:r>
            <a:r>
              <a:rPr kumimoji="0" lang="es-PE" sz="2000" b="1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e</a:t>
            </a:r>
            <a:r>
              <a:rPr kumimoji="0" lang="es-PE" sz="2000" b="1" i="0" u="none" strike="noStrike" kern="1200" cap="none" spc="4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z</a:t>
            </a:r>
            <a:r>
              <a:rPr kumimoji="0" lang="es-PE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a</a:t>
            </a:r>
            <a:endParaRPr kumimoji="0" lang="es-PE" sz="24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71450" marR="0" lvl="0" indent="-171450" algn="l" defTabSz="829178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1400" b="0" i="0" u="none" strike="noStrike" kern="1200" cap="none" spc="23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Escobilla</a:t>
            </a:r>
            <a:endParaRPr kumimoji="0" lang="es-PE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71450" marR="0" lvl="0" indent="-171450" algn="l" defTabSz="829178" rtl="0" eaLnBrk="1" fontAlgn="auto" latinLnBrk="0" hangingPunct="1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1400" b="0" i="0" u="none" strike="noStrike" kern="1200" cap="none" spc="27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Lejía</a:t>
            </a:r>
            <a:endParaRPr kumimoji="0" lang="es-PE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xmlns="" id="{C0A88EE1-BDCD-49D4-9764-BD3FA02EE4CA}"/>
              </a:ext>
            </a:extLst>
          </p:cNvPr>
          <p:cNvSpPr txBox="1"/>
          <p:nvPr/>
        </p:nvSpPr>
        <p:spPr>
          <a:xfrm>
            <a:off x="6678507" y="5378462"/>
            <a:ext cx="4446519" cy="1089616"/>
          </a:xfrm>
          <a:prstGeom prst="rect">
            <a:avLst/>
          </a:prstGeom>
        </p:spPr>
        <p:txBody>
          <a:bodyPr vert="horz" wrap="square" lIns="0" tIns="121498" rIns="0" bIns="0" rtlCol="0">
            <a:spAutoFit/>
          </a:bodyPr>
          <a:lstStyle/>
          <a:p>
            <a:pPr marL="859696" marR="0" lvl="0" indent="0" algn="l" defTabSz="829178" rtl="0" eaLnBrk="1" fontAlgn="auto" latinLnBrk="0" hangingPunct="1">
              <a:lnSpc>
                <a:spcPct val="100000"/>
              </a:lnSpc>
              <a:spcBef>
                <a:spcPts val="95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5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Limpieza</a:t>
            </a:r>
            <a:r>
              <a:rPr kumimoji="0" lang="es-ES" sz="2400" b="1" i="0" u="none" strike="noStrike" kern="1200" cap="none" spc="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031146" marR="0" lvl="0" indent="-171450" algn="l" defTabSz="829178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sz="1400" b="0" i="0" u="none" strike="noStrike" kern="1200" cap="none" spc="23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Escobilla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031146" marR="0" lvl="0" indent="-171450" algn="l" defTabSz="829178" rtl="0" eaLnBrk="1" fontAlgn="auto" latinLnBrk="0" hangingPunct="1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sz="1400" b="0" i="0" u="none" strike="noStrike" kern="1200" cap="none" spc="27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Lejía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xmlns="" id="{4F60FD7A-02DB-42B5-BB0B-FCAA5151F607}"/>
              </a:ext>
            </a:extLst>
          </p:cNvPr>
          <p:cNvSpPr txBox="1"/>
          <p:nvPr/>
        </p:nvSpPr>
        <p:spPr>
          <a:xfrm>
            <a:off x="1791480" y="4624513"/>
            <a:ext cx="3221971" cy="600617"/>
          </a:xfrm>
          <a:prstGeom prst="rect">
            <a:avLst/>
          </a:prstGeom>
        </p:spPr>
        <p:txBody>
          <a:bodyPr vert="horz" wrap="square" lIns="0" tIns="51248" rIns="0" bIns="0" rtlCol="0">
            <a:spAutoFit/>
          </a:bodyPr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Servicios</a:t>
            </a:r>
            <a:r>
              <a:rPr kumimoji="0" sz="2000" b="1" i="0" u="none" strike="noStrike" kern="1200" cap="none" spc="1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higiénicos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71450" marR="0" lvl="0" indent="-171450" algn="l" defTabSz="829178" rtl="0" eaLnBrk="1" fontAlgn="auto" latinLnBrk="0" hangingPunct="1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sz="1400" b="0" i="0" u="none" strike="noStrike" kern="1200" cap="none" spc="18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Papel</a:t>
            </a:r>
            <a:r>
              <a:rPr kumimoji="0" sz="1400" b="0" i="0" u="none" strike="noStrike" kern="1200" cap="none" spc="10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Higiénico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xmlns="" id="{E30BE4BE-4315-4FAA-8659-8D12B70B5E78}"/>
              </a:ext>
            </a:extLst>
          </p:cNvPr>
          <p:cNvSpPr txBox="1"/>
          <p:nvPr/>
        </p:nvSpPr>
        <p:spPr>
          <a:xfrm>
            <a:off x="7512423" y="2217076"/>
            <a:ext cx="4032235" cy="1658535"/>
          </a:xfrm>
          <a:prstGeom prst="rect">
            <a:avLst/>
          </a:prstGeom>
        </p:spPr>
        <p:txBody>
          <a:bodyPr vert="horz" wrap="square" lIns="0" tIns="51248" rIns="0" bIns="0" rtlCol="0">
            <a:spAutoFit/>
          </a:bodyPr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Lavado </a:t>
            </a:r>
            <a:r>
              <a:rPr kumimoji="0" sz="2000" b="1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de</a:t>
            </a:r>
            <a:r>
              <a:rPr kumimoji="0" sz="2000" b="1" i="0" u="none" strike="noStrike" kern="1200" cap="none" spc="20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manos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71450" marR="0" lvl="0" indent="-171450" algn="l" defTabSz="829178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1400" b="0" i="0" u="none" strike="noStrike" kern="1200" cap="none" spc="23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Jabón</a:t>
            </a:r>
            <a:r>
              <a:rPr kumimoji="0" lang="es-PE" sz="1400" b="0" i="0" u="none" strike="noStrike" kern="1200" cap="none" spc="59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es-PE" sz="1400" b="0" i="0" u="none" strike="noStrike" kern="1200" cap="none" spc="14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de</a:t>
            </a:r>
            <a:r>
              <a:rPr kumimoji="0" lang="es-PE" sz="1400" b="0" i="0" u="none" strike="noStrike" kern="1200" cap="none" spc="54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es-PE" sz="1400" b="0" i="0" u="none" strike="noStrike" kern="1200" cap="none" spc="23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tocador</a:t>
            </a:r>
            <a:r>
              <a:rPr kumimoji="0" lang="es-PE" sz="1400" b="0" i="0" u="none" strike="noStrike" kern="1200" cap="none" spc="54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es-PE" sz="1400" b="0" i="0" u="none" strike="noStrike" kern="1200" cap="none" spc="23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líquido</a:t>
            </a:r>
            <a:r>
              <a:rPr kumimoji="0" lang="es-PE" sz="1400" b="0" i="0" u="none" strike="noStrike" kern="1200" cap="none" spc="54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es-PE" sz="1400" b="0" i="0" u="none" strike="noStrike" kern="1200" cap="none" spc="0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o</a:t>
            </a:r>
            <a:r>
              <a:rPr kumimoji="0" lang="es-PE" sz="1400" b="0" i="0" u="none" strike="noStrike" kern="1200" cap="none" spc="54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es-PE" sz="1400" b="0" i="0" u="none" strike="noStrike" kern="1200" cap="none" spc="18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jabón</a:t>
            </a:r>
            <a:r>
              <a:rPr kumimoji="0" lang="es-PE" sz="1400" b="0" i="0" u="none" strike="noStrike" kern="1200" cap="none" spc="54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es-PE" sz="1400" b="0" i="0" u="none" strike="noStrike" kern="1200" cap="none" spc="14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en</a:t>
            </a:r>
            <a:r>
              <a:rPr kumimoji="0" lang="es-PE" sz="1400" b="0" i="0" u="none" strike="noStrike" kern="1200" cap="none" spc="59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es-PE" sz="1400" b="0" i="0" u="none" strike="noStrike" kern="1200" cap="none" spc="18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barra</a:t>
            </a:r>
            <a:endParaRPr kumimoji="0" lang="es-PE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71450" marR="0" lvl="0" indent="-171450" algn="l" defTabSz="829178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1400" b="0" i="0" u="none" strike="noStrike" kern="1200" cap="none" spc="18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Papel </a:t>
            </a:r>
            <a:r>
              <a:rPr kumimoji="0" lang="es-PE" sz="1400" b="0" i="0" u="none" strike="noStrike" kern="1200" cap="none" spc="23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toalla, </a:t>
            </a:r>
            <a:r>
              <a:rPr kumimoji="0" lang="es-PE" sz="1400" b="0" i="0" u="none" strike="noStrike" kern="1200" cap="none" spc="18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papel </a:t>
            </a:r>
            <a:r>
              <a:rPr kumimoji="0" lang="es-PE" sz="1400" b="0" i="0" u="none" strike="noStrike" kern="1200" cap="none" spc="23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higiénico </a:t>
            </a:r>
            <a:r>
              <a:rPr kumimoji="0" lang="es-PE" sz="1400" b="0" i="0" u="none" strike="noStrike" kern="1200" cap="none" spc="0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o</a:t>
            </a:r>
            <a:r>
              <a:rPr kumimoji="0" lang="es-PE" sz="1400" b="0" i="0" u="none" strike="noStrike" kern="1200" cap="none" spc="41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es-PE" sz="1400" b="0" i="0" u="none" strike="noStrike" kern="1200" cap="none" spc="27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similar</a:t>
            </a:r>
            <a:endParaRPr kumimoji="0" lang="es-PE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71450" marR="0" lvl="0" indent="-171450" algn="l" defTabSz="829178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1400" b="0" i="0" u="none" strike="noStrike" kern="1200" cap="none" spc="27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Lejía (para desinfección de agua)*</a:t>
            </a:r>
            <a:endParaRPr kumimoji="0" lang="es-PE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70875" marR="325337" lvl="0" indent="-171450" algn="l" defTabSz="829178" rtl="0" eaLnBrk="1" fontAlgn="auto" latinLnBrk="0" hangingPunct="1">
              <a:lnSpc>
                <a:spcPct val="116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1400" b="0" i="0" u="none" strike="noStrike" kern="1200" cap="none" spc="23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Recipiente </a:t>
            </a:r>
            <a:r>
              <a:rPr kumimoji="0" lang="es-PE" sz="1400" b="0" i="0" u="none" strike="noStrike" kern="1200" cap="none" spc="14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con </a:t>
            </a:r>
            <a:r>
              <a:rPr kumimoji="0" lang="es-PE" sz="1400" b="0" i="0" u="none" strike="noStrike" kern="1200" cap="none" spc="18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tapa </a:t>
            </a:r>
            <a:r>
              <a:rPr kumimoji="0" lang="es-PE" sz="1400" b="0" i="0" u="none" strike="noStrike" kern="1200" cap="none" spc="23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hermética </a:t>
            </a:r>
            <a:r>
              <a:rPr kumimoji="0" lang="es-PE" sz="1400" b="0" i="0" u="none" strike="noStrike" kern="1200" cap="none" spc="14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para  </a:t>
            </a:r>
            <a:r>
              <a:rPr kumimoji="0" lang="es-PE" sz="1400" b="0" i="0" u="none" strike="noStrike" kern="1200" cap="none" spc="23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almacenamiento </a:t>
            </a:r>
            <a:r>
              <a:rPr kumimoji="0" lang="es-PE" sz="1400" b="0" i="0" u="none" strike="noStrike" kern="1200" cap="none" spc="14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de</a:t>
            </a:r>
            <a:r>
              <a:rPr kumimoji="0" lang="es-PE" sz="1400" b="0" i="0" u="none" strike="noStrike" kern="1200" cap="none" spc="86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es-PE" sz="1400" b="0" i="0" u="none" strike="noStrike" kern="1200" cap="none" spc="32" normalizeH="0" baseline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agua</a:t>
            </a:r>
            <a:endParaRPr kumimoji="0" lang="es-PE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30" name="object 23">
            <a:extLst>
              <a:ext uri="{FF2B5EF4-FFF2-40B4-BE49-F238E27FC236}">
                <a16:creationId xmlns:a16="http://schemas.microsoft.com/office/drawing/2014/main" xmlns="" id="{457B3063-9EDB-4C15-9B30-61EF4F5D4A86}"/>
              </a:ext>
            </a:extLst>
          </p:cNvPr>
          <p:cNvSpPr txBox="1"/>
          <p:nvPr/>
        </p:nvSpPr>
        <p:spPr>
          <a:xfrm>
            <a:off x="1788644" y="3566910"/>
            <a:ext cx="3487028" cy="899353"/>
          </a:xfrm>
          <a:prstGeom prst="rect">
            <a:avLst/>
          </a:prstGeom>
        </p:spPr>
        <p:txBody>
          <a:bodyPr vert="horz" wrap="square" lIns="0" tIns="51248" rIns="0" bIns="0" rtlCol="0">
            <a:spAutoFit/>
          </a:bodyPr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Desinfencción</a:t>
            </a:r>
            <a:r>
              <a:rPr kumimoji="0" sz="2000" b="1" i="0" u="none" strike="noStrike" kern="1200" cap="none" spc="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de</a:t>
            </a:r>
            <a:r>
              <a:rPr kumimoji="0" sz="2000" b="1" i="0" u="none" strike="noStrike" kern="1200" cap="none" spc="20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manos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70875" marR="325337" lvl="0" indent="-171450" algn="l" defTabSz="829178" rtl="0" eaLnBrk="1" fontAlgn="auto" latinLnBrk="0" hangingPunct="1">
              <a:lnSpc>
                <a:spcPct val="116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1400" b="0" i="0" u="none" strike="noStrike" kern="1200" cap="none" spc="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Solución de alcohol al 70%</a:t>
            </a:r>
          </a:p>
          <a:p>
            <a:pPr marL="170875" marR="325337" lvl="0" indent="-171450" algn="l" defTabSz="829178" rtl="0" eaLnBrk="1" fontAlgn="auto" latinLnBrk="0" hangingPunct="1">
              <a:lnSpc>
                <a:spcPct val="116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1400" b="0" i="0" u="none" strike="noStrike" kern="1200" cap="none" spc="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Alcohol en gel antibacterial</a:t>
            </a: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xmlns="" id="{828CCA5C-4EA3-42D5-831A-2A4305781362}"/>
              </a:ext>
            </a:extLst>
          </p:cNvPr>
          <p:cNvSpPr txBox="1">
            <a:spLocks/>
          </p:cNvSpPr>
          <p:nvPr/>
        </p:nvSpPr>
        <p:spPr>
          <a:xfrm>
            <a:off x="376263" y="692253"/>
            <a:ext cx="11407389" cy="362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ADQUISICIÓN DE KITS DE HIGIENE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96239762-CF6B-4ED7-B8DE-FCB3ADC79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32" y="3709500"/>
            <a:ext cx="594787" cy="556774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553D33BA-8CAC-4A22-81C0-84C09D320A86}"/>
              </a:ext>
            </a:extLst>
          </p:cNvPr>
          <p:cNvSpPr txBox="1"/>
          <p:nvPr/>
        </p:nvSpPr>
        <p:spPr>
          <a:xfrm>
            <a:off x="392305" y="1020005"/>
            <a:ext cx="1127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>
              <a:spcBef>
                <a:spcPts val="125"/>
              </a:spcBef>
            </a:pPr>
            <a:r>
              <a:rPr lang="es-PE" spc="85" dirty="0">
                <a:solidFill>
                  <a:srgbClr val="D84C30"/>
                </a:solidFill>
              </a:rPr>
              <a:t>ARTÍCULOS A ADQUIRIR SEGÚN DISPONIBILIDAD DE AGUA POTABLE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C4DC0006-5EAA-464C-A57F-AF77CE03C4DF}"/>
              </a:ext>
            </a:extLst>
          </p:cNvPr>
          <p:cNvGrpSpPr/>
          <p:nvPr/>
        </p:nvGrpSpPr>
        <p:grpSpPr>
          <a:xfrm>
            <a:off x="6731264" y="4812950"/>
            <a:ext cx="555368" cy="574822"/>
            <a:chOff x="2026380" y="4268745"/>
            <a:chExt cx="555368" cy="627066"/>
          </a:xfrm>
        </p:grpSpPr>
        <p:sp>
          <p:nvSpPr>
            <p:cNvPr id="38" name="object 9">
              <a:extLst>
                <a:ext uri="{FF2B5EF4-FFF2-40B4-BE49-F238E27FC236}">
                  <a16:creationId xmlns:a16="http://schemas.microsoft.com/office/drawing/2014/main" xmlns="" id="{4DB32C21-3079-45A2-8567-E891BBE6CAAA}"/>
                </a:ext>
              </a:extLst>
            </p:cNvPr>
            <p:cNvSpPr/>
            <p:nvPr/>
          </p:nvSpPr>
          <p:spPr>
            <a:xfrm>
              <a:off x="2026380" y="4434914"/>
              <a:ext cx="224569" cy="446834"/>
            </a:xfrm>
            <a:custGeom>
              <a:avLst/>
              <a:gdLst/>
              <a:ahLst/>
              <a:cxnLst/>
              <a:rect l="l" t="t" r="r" b="b"/>
              <a:pathLst>
                <a:path w="247650" h="492760">
                  <a:moveTo>
                    <a:pt x="139722" y="0"/>
                  </a:moveTo>
                  <a:lnTo>
                    <a:pt x="108988" y="0"/>
                  </a:lnTo>
                  <a:lnTo>
                    <a:pt x="85947" y="4658"/>
                  </a:lnTo>
                  <a:lnTo>
                    <a:pt x="51686" y="38988"/>
                  </a:lnTo>
                  <a:lnTo>
                    <a:pt x="796" y="277279"/>
                  </a:lnTo>
                  <a:lnTo>
                    <a:pt x="0" y="286610"/>
                  </a:lnTo>
                  <a:lnTo>
                    <a:pt x="1138" y="295867"/>
                  </a:lnTo>
                  <a:lnTo>
                    <a:pt x="30176" y="333740"/>
                  </a:lnTo>
                  <a:lnTo>
                    <a:pt x="57997" y="346405"/>
                  </a:lnTo>
                  <a:lnTo>
                    <a:pt x="57997" y="453301"/>
                  </a:lnTo>
                  <a:lnTo>
                    <a:pt x="60941" y="468376"/>
                  </a:lnTo>
                  <a:lnTo>
                    <a:pt x="68994" y="480775"/>
                  </a:lnTo>
                  <a:lnTo>
                    <a:pt x="80987" y="489182"/>
                  </a:lnTo>
                  <a:lnTo>
                    <a:pt x="95754" y="492277"/>
                  </a:lnTo>
                  <a:lnTo>
                    <a:pt x="103683" y="491404"/>
                  </a:lnTo>
                  <a:lnTo>
                    <a:pt x="111027" y="488910"/>
                  </a:lnTo>
                  <a:lnTo>
                    <a:pt x="117641" y="484985"/>
                  </a:lnTo>
                  <a:lnTo>
                    <a:pt x="123377" y="479818"/>
                  </a:lnTo>
                  <a:lnTo>
                    <a:pt x="178595" y="479818"/>
                  </a:lnTo>
                  <a:lnTo>
                    <a:pt x="186147" y="468376"/>
                  </a:lnTo>
                  <a:lnTo>
                    <a:pt x="186589" y="466153"/>
                  </a:lnTo>
                  <a:lnTo>
                    <a:pt x="89137" y="466153"/>
                  </a:lnTo>
                  <a:lnTo>
                    <a:pt x="83295" y="460133"/>
                  </a:lnTo>
                  <a:lnTo>
                    <a:pt x="83295" y="329120"/>
                  </a:lnTo>
                  <a:lnTo>
                    <a:pt x="78622" y="323494"/>
                  </a:lnTo>
                  <a:lnTo>
                    <a:pt x="72399" y="322694"/>
                  </a:lnTo>
                  <a:lnTo>
                    <a:pt x="60178" y="319712"/>
                  </a:lnTo>
                  <a:lnTo>
                    <a:pt x="26095" y="292950"/>
                  </a:lnTo>
                  <a:lnTo>
                    <a:pt x="24533" y="287324"/>
                  </a:lnTo>
                  <a:lnTo>
                    <a:pt x="25781" y="281698"/>
                  </a:lnTo>
                  <a:lnTo>
                    <a:pt x="67344" y="71932"/>
                  </a:lnTo>
                  <a:lnTo>
                    <a:pt x="72495" y="55217"/>
                  </a:lnTo>
                  <a:lnTo>
                    <a:pt x="81109" y="40386"/>
                  </a:lnTo>
                  <a:lnTo>
                    <a:pt x="93471" y="29767"/>
                  </a:lnTo>
                  <a:lnTo>
                    <a:pt x="109762" y="25717"/>
                  </a:lnTo>
                  <a:lnTo>
                    <a:pt x="187936" y="25717"/>
                  </a:lnTo>
                  <a:lnTo>
                    <a:pt x="182532" y="18134"/>
                  </a:lnTo>
                  <a:lnTo>
                    <a:pt x="162877" y="4715"/>
                  </a:lnTo>
                  <a:lnTo>
                    <a:pt x="139722" y="0"/>
                  </a:lnTo>
                  <a:close/>
                </a:path>
                <a:path w="247650" h="492760">
                  <a:moveTo>
                    <a:pt x="178595" y="479818"/>
                  </a:moveTo>
                  <a:lnTo>
                    <a:pt x="123377" y="479818"/>
                  </a:lnTo>
                  <a:lnTo>
                    <a:pt x="129120" y="484985"/>
                  </a:lnTo>
                  <a:lnTo>
                    <a:pt x="135737" y="488910"/>
                  </a:lnTo>
                  <a:lnTo>
                    <a:pt x="143083" y="491404"/>
                  </a:lnTo>
                  <a:lnTo>
                    <a:pt x="151012" y="492277"/>
                  </a:lnTo>
                  <a:lnTo>
                    <a:pt x="165838" y="489182"/>
                  </a:lnTo>
                  <a:lnTo>
                    <a:pt x="177963" y="480775"/>
                  </a:lnTo>
                  <a:lnTo>
                    <a:pt x="178595" y="479818"/>
                  </a:lnTo>
                  <a:close/>
                </a:path>
                <a:path w="247650" h="492760">
                  <a:moveTo>
                    <a:pt x="133105" y="323494"/>
                  </a:moveTo>
                  <a:lnTo>
                    <a:pt x="114436" y="323494"/>
                  </a:lnTo>
                  <a:lnTo>
                    <a:pt x="108988" y="329120"/>
                  </a:lnTo>
                  <a:lnTo>
                    <a:pt x="108988" y="460133"/>
                  </a:lnTo>
                  <a:lnTo>
                    <a:pt x="103146" y="466153"/>
                  </a:lnTo>
                  <a:lnTo>
                    <a:pt x="144395" y="466153"/>
                  </a:lnTo>
                  <a:lnTo>
                    <a:pt x="138553" y="460133"/>
                  </a:lnTo>
                  <a:lnTo>
                    <a:pt x="138553" y="329120"/>
                  </a:lnTo>
                  <a:lnTo>
                    <a:pt x="133105" y="323494"/>
                  </a:lnTo>
                  <a:close/>
                </a:path>
                <a:path w="247650" h="492760">
                  <a:moveTo>
                    <a:pt x="187936" y="25717"/>
                  </a:moveTo>
                  <a:lnTo>
                    <a:pt x="140509" y="25717"/>
                  </a:lnTo>
                  <a:lnTo>
                    <a:pt x="156883" y="29773"/>
                  </a:lnTo>
                  <a:lnTo>
                    <a:pt x="169305" y="40335"/>
                  </a:lnTo>
                  <a:lnTo>
                    <a:pt x="177940" y="55046"/>
                  </a:lnTo>
                  <a:lnTo>
                    <a:pt x="182927" y="71526"/>
                  </a:lnTo>
                  <a:lnTo>
                    <a:pt x="222614" y="281698"/>
                  </a:lnTo>
                  <a:lnTo>
                    <a:pt x="223342" y="286610"/>
                  </a:lnTo>
                  <a:lnTo>
                    <a:pt x="223281" y="287324"/>
                  </a:lnTo>
                  <a:lnTo>
                    <a:pt x="187330" y="319718"/>
                  </a:lnTo>
                  <a:lnTo>
                    <a:pt x="168919" y="323494"/>
                  </a:lnTo>
                  <a:lnTo>
                    <a:pt x="164245" y="329120"/>
                  </a:lnTo>
                  <a:lnTo>
                    <a:pt x="164245" y="460133"/>
                  </a:lnTo>
                  <a:lnTo>
                    <a:pt x="158403" y="466153"/>
                  </a:lnTo>
                  <a:lnTo>
                    <a:pt x="186589" y="466153"/>
                  </a:lnTo>
                  <a:lnTo>
                    <a:pt x="189150" y="453301"/>
                  </a:lnTo>
                  <a:lnTo>
                    <a:pt x="189150" y="346405"/>
                  </a:lnTo>
                  <a:lnTo>
                    <a:pt x="203315" y="341201"/>
                  </a:lnTo>
                  <a:lnTo>
                    <a:pt x="237791" y="313855"/>
                  </a:lnTo>
                  <a:lnTo>
                    <a:pt x="247481" y="286610"/>
                  </a:lnTo>
                  <a:lnTo>
                    <a:pt x="246744" y="277279"/>
                  </a:lnTo>
                  <a:lnTo>
                    <a:pt x="206663" y="66700"/>
                  </a:lnTo>
                  <a:lnTo>
                    <a:pt x="197516" y="39160"/>
                  </a:lnTo>
                  <a:lnTo>
                    <a:pt x="187936" y="25717"/>
                  </a:lnTo>
                  <a:close/>
                </a:path>
              </a:pathLst>
            </a:custGeom>
            <a:solidFill>
              <a:srgbClr val="EE2D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object 10">
              <a:extLst>
                <a:ext uri="{FF2B5EF4-FFF2-40B4-BE49-F238E27FC236}">
                  <a16:creationId xmlns:a16="http://schemas.microsoft.com/office/drawing/2014/main" xmlns="" id="{307B1B06-E9A4-41BB-8C89-009288840597}"/>
                </a:ext>
              </a:extLst>
            </p:cNvPr>
            <p:cNvSpPr/>
            <p:nvPr/>
          </p:nvSpPr>
          <p:spPr>
            <a:xfrm>
              <a:off x="2071567" y="4282592"/>
              <a:ext cx="133740" cy="1384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B3A994A8-DBA5-4196-B67B-5890AE884960}"/>
                </a:ext>
              </a:extLst>
            </p:cNvPr>
            <p:cNvSpPr/>
            <p:nvPr/>
          </p:nvSpPr>
          <p:spPr>
            <a:xfrm>
              <a:off x="2357179" y="4435640"/>
              <a:ext cx="224569" cy="445684"/>
            </a:xfrm>
            <a:custGeom>
              <a:avLst/>
              <a:gdLst/>
              <a:ahLst/>
              <a:cxnLst/>
              <a:rect l="l" t="t" r="r" b="b"/>
              <a:pathLst>
                <a:path w="247650" h="491489">
                  <a:moveTo>
                    <a:pt x="179651" y="0"/>
                  </a:moveTo>
                  <a:lnTo>
                    <a:pt x="67573" y="0"/>
                  </a:lnTo>
                  <a:lnTo>
                    <a:pt x="51938" y="1890"/>
                  </a:lnTo>
                  <a:lnTo>
                    <a:pt x="12315" y="26923"/>
                  </a:lnTo>
                  <a:lnTo>
                    <a:pt x="0" y="59810"/>
                  </a:lnTo>
                  <a:lnTo>
                    <a:pt x="1025" y="71526"/>
                  </a:lnTo>
                  <a:lnTo>
                    <a:pt x="42668" y="282105"/>
                  </a:lnTo>
                  <a:lnTo>
                    <a:pt x="56295" y="300989"/>
                  </a:lnTo>
                  <a:lnTo>
                    <a:pt x="57464" y="302602"/>
                  </a:lnTo>
                  <a:lnTo>
                    <a:pt x="58620" y="303402"/>
                  </a:lnTo>
                  <a:lnTo>
                    <a:pt x="58696" y="452894"/>
                  </a:lnTo>
                  <a:lnTo>
                    <a:pt x="61563" y="467576"/>
                  </a:lnTo>
                  <a:lnTo>
                    <a:pt x="69616" y="479975"/>
                  </a:lnTo>
                  <a:lnTo>
                    <a:pt x="81639" y="488388"/>
                  </a:lnTo>
                  <a:lnTo>
                    <a:pt x="96377" y="491477"/>
                  </a:lnTo>
                  <a:lnTo>
                    <a:pt x="104306" y="490603"/>
                  </a:lnTo>
                  <a:lnTo>
                    <a:pt x="111650" y="488110"/>
                  </a:lnTo>
                  <a:lnTo>
                    <a:pt x="118263" y="484185"/>
                  </a:lnTo>
                  <a:lnTo>
                    <a:pt x="123999" y="479018"/>
                  </a:lnTo>
                  <a:lnTo>
                    <a:pt x="178851" y="479018"/>
                  </a:lnTo>
                  <a:lnTo>
                    <a:pt x="186221" y="467742"/>
                  </a:lnTo>
                  <a:lnTo>
                    <a:pt x="186668" y="465353"/>
                  </a:lnTo>
                  <a:lnTo>
                    <a:pt x="144624" y="465353"/>
                  </a:lnTo>
                  <a:lnTo>
                    <a:pt x="143849" y="464553"/>
                  </a:lnTo>
                  <a:lnTo>
                    <a:pt x="89366" y="464553"/>
                  </a:lnTo>
                  <a:lnTo>
                    <a:pt x="83537" y="458520"/>
                  </a:lnTo>
                  <a:lnTo>
                    <a:pt x="83537" y="296570"/>
                  </a:lnTo>
                  <a:lnTo>
                    <a:pt x="83143" y="294563"/>
                  </a:lnTo>
                  <a:lnTo>
                    <a:pt x="82369" y="292963"/>
                  </a:lnTo>
                  <a:lnTo>
                    <a:pt x="80032" y="287731"/>
                  </a:lnTo>
                  <a:lnTo>
                    <a:pt x="71853" y="280098"/>
                  </a:lnTo>
                  <a:lnTo>
                    <a:pt x="67573" y="275678"/>
                  </a:lnTo>
                  <a:lnTo>
                    <a:pt x="67192" y="275678"/>
                  </a:lnTo>
                  <a:lnTo>
                    <a:pt x="25549" y="65100"/>
                  </a:lnTo>
                  <a:lnTo>
                    <a:pt x="47969" y="29233"/>
                  </a:lnTo>
                  <a:lnTo>
                    <a:pt x="67967" y="24510"/>
                  </a:lnTo>
                  <a:lnTo>
                    <a:pt x="232520" y="24510"/>
                  </a:lnTo>
                  <a:lnTo>
                    <a:pt x="223492" y="15430"/>
                  </a:lnTo>
                  <a:lnTo>
                    <a:pt x="210156" y="7083"/>
                  </a:lnTo>
                  <a:lnTo>
                    <a:pt x="195287" y="1827"/>
                  </a:lnTo>
                  <a:lnTo>
                    <a:pt x="179651" y="0"/>
                  </a:lnTo>
                  <a:close/>
                </a:path>
                <a:path w="247650" h="491489">
                  <a:moveTo>
                    <a:pt x="178851" y="479018"/>
                  </a:moveTo>
                  <a:lnTo>
                    <a:pt x="123999" y="479018"/>
                  </a:lnTo>
                  <a:lnTo>
                    <a:pt x="129742" y="484185"/>
                  </a:lnTo>
                  <a:lnTo>
                    <a:pt x="136359" y="488110"/>
                  </a:lnTo>
                  <a:lnTo>
                    <a:pt x="143705" y="490603"/>
                  </a:lnTo>
                  <a:lnTo>
                    <a:pt x="151634" y="491477"/>
                  </a:lnTo>
                  <a:lnTo>
                    <a:pt x="166236" y="488382"/>
                  </a:lnTo>
                  <a:lnTo>
                    <a:pt x="178193" y="480025"/>
                  </a:lnTo>
                  <a:lnTo>
                    <a:pt x="178851" y="479018"/>
                  </a:lnTo>
                  <a:close/>
                </a:path>
                <a:path w="247650" h="491489">
                  <a:moveTo>
                    <a:pt x="232520" y="24510"/>
                  </a:moveTo>
                  <a:lnTo>
                    <a:pt x="180044" y="24510"/>
                  </a:lnTo>
                  <a:lnTo>
                    <a:pt x="190073" y="25741"/>
                  </a:lnTo>
                  <a:lnTo>
                    <a:pt x="199845" y="29233"/>
                  </a:lnTo>
                  <a:lnTo>
                    <a:pt x="222814" y="57954"/>
                  </a:lnTo>
                  <a:lnTo>
                    <a:pt x="222762" y="59810"/>
                  </a:lnTo>
                  <a:lnTo>
                    <a:pt x="182762" y="276085"/>
                  </a:lnTo>
                  <a:lnTo>
                    <a:pt x="168373" y="292150"/>
                  </a:lnTo>
                  <a:lnTo>
                    <a:pt x="166036" y="296976"/>
                  </a:lnTo>
                  <a:lnTo>
                    <a:pt x="164868" y="298983"/>
                  </a:lnTo>
                  <a:lnTo>
                    <a:pt x="164474" y="300989"/>
                  </a:lnTo>
                  <a:lnTo>
                    <a:pt x="164474" y="459333"/>
                  </a:lnTo>
                  <a:lnTo>
                    <a:pt x="158645" y="465353"/>
                  </a:lnTo>
                  <a:lnTo>
                    <a:pt x="186668" y="465353"/>
                  </a:lnTo>
                  <a:lnTo>
                    <a:pt x="188998" y="452894"/>
                  </a:lnTo>
                  <a:lnTo>
                    <a:pt x="188998" y="307822"/>
                  </a:lnTo>
                  <a:lnTo>
                    <a:pt x="190166" y="306222"/>
                  </a:lnTo>
                  <a:lnTo>
                    <a:pt x="204949" y="290944"/>
                  </a:lnTo>
                  <a:lnTo>
                    <a:pt x="206585" y="281711"/>
                  </a:lnTo>
                  <a:lnTo>
                    <a:pt x="246199" y="71526"/>
                  </a:lnTo>
                  <a:lnTo>
                    <a:pt x="247165" y="59748"/>
                  </a:lnTo>
                  <a:lnTo>
                    <a:pt x="245468" y="48123"/>
                  </a:lnTo>
                  <a:lnTo>
                    <a:pt x="241219" y="36950"/>
                  </a:lnTo>
                  <a:lnTo>
                    <a:pt x="234527" y="26530"/>
                  </a:lnTo>
                  <a:lnTo>
                    <a:pt x="232520" y="24510"/>
                  </a:lnTo>
                  <a:close/>
                </a:path>
                <a:path w="247650" h="491489">
                  <a:moveTo>
                    <a:pt x="133346" y="322694"/>
                  </a:moveTo>
                  <a:lnTo>
                    <a:pt x="115058" y="322694"/>
                  </a:lnTo>
                  <a:lnTo>
                    <a:pt x="109610" y="328320"/>
                  </a:lnTo>
                  <a:lnTo>
                    <a:pt x="109216" y="334746"/>
                  </a:lnTo>
                  <a:lnTo>
                    <a:pt x="109216" y="458520"/>
                  </a:lnTo>
                  <a:lnTo>
                    <a:pt x="103374" y="464553"/>
                  </a:lnTo>
                  <a:lnTo>
                    <a:pt x="143849" y="464553"/>
                  </a:lnTo>
                  <a:lnTo>
                    <a:pt x="138795" y="459333"/>
                  </a:lnTo>
                  <a:lnTo>
                    <a:pt x="138795" y="328320"/>
                  </a:lnTo>
                  <a:lnTo>
                    <a:pt x="133346" y="322694"/>
                  </a:lnTo>
                  <a:close/>
                </a:path>
              </a:pathLst>
            </a:custGeom>
            <a:solidFill>
              <a:srgbClr val="EE2D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object 12">
              <a:extLst>
                <a:ext uri="{FF2B5EF4-FFF2-40B4-BE49-F238E27FC236}">
                  <a16:creationId xmlns:a16="http://schemas.microsoft.com/office/drawing/2014/main" xmlns="" id="{56D1B7F2-F520-4F2D-A24C-314A50099010}"/>
                </a:ext>
              </a:extLst>
            </p:cNvPr>
            <p:cNvSpPr/>
            <p:nvPr/>
          </p:nvSpPr>
          <p:spPr>
            <a:xfrm>
              <a:off x="2402579" y="4282592"/>
              <a:ext cx="133740" cy="1384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object 13">
              <a:extLst>
                <a:ext uri="{FF2B5EF4-FFF2-40B4-BE49-F238E27FC236}">
                  <a16:creationId xmlns:a16="http://schemas.microsoft.com/office/drawing/2014/main" xmlns="" id="{954994F5-D926-4AD6-96A5-7D0FAADA9893}"/>
                </a:ext>
              </a:extLst>
            </p:cNvPr>
            <p:cNvSpPr/>
            <p:nvPr/>
          </p:nvSpPr>
          <p:spPr>
            <a:xfrm>
              <a:off x="2304121" y="4268745"/>
              <a:ext cx="0" cy="627066"/>
            </a:xfrm>
            <a:custGeom>
              <a:avLst/>
              <a:gdLst/>
              <a:ahLst/>
              <a:cxnLst/>
              <a:rect l="l" t="t" r="r" b="b"/>
              <a:pathLst>
                <a:path h="691514">
                  <a:moveTo>
                    <a:pt x="0" y="0"/>
                  </a:moveTo>
                  <a:lnTo>
                    <a:pt x="0" y="691197"/>
                  </a:lnTo>
                </a:path>
              </a:pathLst>
            </a:custGeom>
            <a:ln w="24917">
              <a:solidFill>
                <a:srgbClr val="EE2D2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3" name="object 26">
            <a:extLst>
              <a:ext uri="{FF2B5EF4-FFF2-40B4-BE49-F238E27FC236}">
                <a16:creationId xmlns:a16="http://schemas.microsoft.com/office/drawing/2014/main" xmlns="" id="{54F9874E-F8E1-482B-B9EE-8AFA36AA12E4}"/>
              </a:ext>
            </a:extLst>
          </p:cNvPr>
          <p:cNvSpPr txBox="1"/>
          <p:nvPr/>
        </p:nvSpPr>
        <p:spPr>
          <a:xfrm>
            <a:off x="7529371" y="4832273"/>
            <a:ext cx="3221971" cy="600617"/>
          </a:xfrm>
          <a:prstGeom prst="rect">
            <a:avLst/>
          </a:prstGeom>
        </p:spPr>
        <p:txBody>
          <a:bodyPr vert="horz" wrap="square" lIns="0" tIns="51248" rIns="0" bIns="0" rtlCol="0">
            <a:spAutoFit/>
          </a:bodyPr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Servicios</a:t>
            </a:r>
            <a:r>
              <a:rPr kumimoji="0" sz="2000" b="1" i="0" u="none" strike="noStrike" kern="1200" cap="none" spc="1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higiénicos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71450" marR="0" lvl="0" indent="-171450" algn="l" defTabSz="829178" rtl="0" eaLnBrk="1" fontAlgn="auto" latinLnBrk="0" hangingPunct="1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sz="1400" b="0" i="0" u="none" strike="noStrike" kern="1200" cap="none" spc="18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Papel</a:t>
            </a:r>
            <a:r>
              <a:rPr kumimoji="0" sz="1400" b="0" i="0" u="none" strike="noStrike" kern="1200" cap="none" spc="10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Higiénico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44" name="object 23">
            <a:extLst>
              <a:ext uri="{FF2B5EF4-FFF2-40B4-BE49-F238E27FC236}">
                <a16:creationId xmlns:a16="http://schemas.microsoft.com/office/drawing/2014/main" xmlns="" id="{6A0F88CC-1907-45B2-B007-07E65FA5AAE4}"/>
              </a:ext>
            </a:extLst>
          </p:cNvPr>
          <p:cNvSpPr txBox="1"/>
          <p:nvPr/>
        </p:nvSpPr>
        <p:spPr>
          <a:xfrm>
            <a:off x="7512423" y="3869161"/>
            <a:ext cx="3487028" cy="899353"/>
          </a:xfrm>
          <a:prstGeom prst="rect">
            <a:avLst/>
          </a:prstGeom>
        </p:spPr>
        <p:txBody>
          <a:bodyPr vert="horz" wrap="square" lIns="0" tIns="51248" rIns="0" bIns="0" rtlCol="0">
            <a:spAutoFit/>
          </a:bodyPr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Desinfencción</a:t>
            </a:r>
            <a:r>
              <a:rPr kumimoji="0" sz="2000" b="1" i="0" u="none" strike="noStrike" kern="1200" cap="none" spc="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de</a:t>
            </a:r>
            <a:r>
              <a:rPr kumimoji="0" sz="2000" b="1" i="0" u="none" strike="noStrike" kern="1200" cap="none" spc="20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manos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70875" marR="325337" lvl="0" indent="-171450" algn="l" defTabSz="829178" rtl="0" eaLnBrk="1" fontAlgn="auto" latinLnBrk="0" hangingPunct="1">
              <a:lnSpc>
                <a:spcPct val="116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1400" b="0" i="0" u="none" strike="noStrike" kern="1200" cap="none" spc="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Solución de alcohol al 70%</a:t>
            </a:r>
          </a:p>
          <a:p>
            <a:pPr marL="170875" marR="325337" lvl="0" indent="-171450" algn="l" defTabSz="829178" rtl="0" eaLnBrk="1" fontAlgn="auto" latinLnBrk="0" hangingPunct="1">
              <a:lnSpc>
                <a:spcPct val="116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1400" b="0" i="0" u="none" strike="noStrike" kern="1200" cap="none" spc="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Calibri"/>
              </a:rPr>
              <a:t>Alcohol en gel antibacterial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B2C142D7-FCC7-4960-8067-685824AB3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069" y="3910006"/>
            <a:ext cx="594787" cy="583736"/>
          </a:xfrm>
          <a:prstGeom prst="rect">
            <a:avLst/>
          </a:prstGeom>
        </p:spPr>
      </p:pic>
      <p:grpSp>
        <p:nvGrpSpPr>
          <p:cNvPr id="46" name="Grupo 45">
            <a:extLst>
              <a:ext uri="{FF2B5EF4-FFF2-40B4-BE49-F238E27FC236}">
                <a16:creationId xmlns:a16="http://schemas.microsoft.com/office/drawing/2014/main" xmlns="" id="{5ADA8F68-1E23-49B4-983E-E9AA89495BF1}"/>
              </a:ext>
            </a:extLst>
          </p:cNvPr>
          <p:cNvGrpSpPr/>
          <p:nvPr/>
        </p:nvGrpSpPr>
        <p:grpSpPr>
          <a:xfrm>
            <a:off x="6678507" y="5693644"/>
            <a:ext cx="660996" cy="633238"/>
            <a:chOff x="2066056" y="5307120"/>
            <a:chExt cx="660996" cy="633238"/>
          </a:xfrm>
        </p:grpSpPr>
        <p:sp>
          <p:nvSpPr>
            <p:cNvPr id="47" name="object 19">
              <a:extLst>
                <a:ext uri="{FF2B5EF4-FFF2-40B4-BE49-F238E27FC236}">
                  <a16:creationId xmlns:a16="http://schemas.microsoft.com/office/drawing/2014/main" xmlns="" id="{1CE19831-A83B-49AB-99AA-A74C1FE9475C}"/>
                </a:ext>
              </a:extLst>
            </p:cNvPr>
            <p:cNvSpPr/>
            <p:nvPr/>
          </p:nvSpPr>
          <p:spPr>
            <a:xfrm>
              <a:off x="2066056" y="5307120"/>
              <a:ext cx="320731" cy="632825"/>
            </a:xfrm>
            <a:custGeom>
              <a:avLst/>
              <a:gdLst/>
              <a:ahLst/>
              <a:cxnLst/>
              <a:rect l="l" t="t" r="r" b="b"/>
              <a:pathLst>
                <a:path w="353694" h="697865">
                  <a:moveTo>
                    <a:pt x="254126" y="617461"/>
                  </a:moveTo>
                  <a:lnTo>
                    <a:pt x="53530" y="617461"/>
                  </a:lnTo>
                  <a:lnTo>
                    <a:pt x="32709" y="621630"/>
                  </a:lnTo>
                  <a:lnTo>
                    <a:pt x="15692" y="632993"/>
                  </a:lnTo>
                  <a:lnTo>
                    <a:pt x="4211" y="649833"/>
                  </a:lnTo>
                  <a:lnTo>
                    <a:pt x="0" y="670433"/>
                  </a:lnTo>
                  <a:lnTo>
                    <a:pt x="0" y="697839"/>
                  </a:lnTo>
                  <a:lnTo>
                    <a:pt x="307657" y="697839"/>
                  </a:lnTo>
                  <a:lnTo>
                    <a:pt x="307657" y="670433"/>
                  </a:lnTo>
                  <a:lnTo>
                    <a:pt x="307286" y="668616"/>
                  </a:lnTo>
                  <a:lnTo>
                    <a:pt x="29603" y="668616"/>
                  </a:lnTo>
                  <a:lnTo>
                    <a:pt x="31965" y="660019"/>
                  </a:lnTo>
                  <a:lnTo>
                    <a:pt x="37190" y="653054"/>
                  </a:lnTo>
                  <a:lnTo>
                    <a:pt x="44603" y="648387"/>
                  </a:lnTo>
                  <a:lnTo>
                    <a:pt x="53530" y="646684"/>
                  </a:lnTo>
                  <a:lnTo>
                    <a:pt x="301296" y="646684"/>
                  </a:lnTo>
                  <a:lnTo>
                    <a:pt x="291960" y="632993"/>
                  </a:lnTo>
                  <a:lnTo>
                    <a:pt x="274942" y="621630"/>
                  </a:lnTo>
                  <a:lnTo>
                    <a:pt x="254126" y="617461"/>
                  </a:lnTo>
                  <a:close/>
                </a:path>
                <a:path w="353694" h="697865">
                  <a:moveTo>
                    <a:pt x="242836" y="646684"/>
                  </a:moveTo>
                  <a:lnTo>
                    <a:pt x="195059" y="646684"/>
                  </a:lnTo>
                  <a:lnTo>
                    <a:pt x="203959" y="648389"/>
                  </a:lnTo>
                  <a:lnTo>
                    <a:pt x="211327" y="653059"/>
                  </a:lnTo>
                  <a:lnTo>
                    <a:pt x="216515" y="660024"/>
                  </a:lnTo>
                  <a:lnTo>
                    <a:pt x="218871" y="668616"/>
                  </a:lnTo>
                  <a:lnTo>
                    <a:pt x="248488" y="668616"/>
                  </a:lnTo>
                  <a:lnTo>
                    <a:pt x="248221" y="660742"/>
                  </a:lnTo>
                  <a:lnTo>
                    <a:pt x="246214" y="653326"/>
                  </a:lnTo>
                  <a:lnTo>
                    <a:pt x="242836" y="646684"/>
                  </a:lnTo>
                  <a:close/>
                </a:path>
                <a:path w="353694" h="697865">
                  <a:moveTo>
                    <a:pt x="301296" y="646684"/>
                  </a:moveTo>
                  <a:lnTo>
                    <a:pt x="254114" y="646684"/>
                  </a:lnTo>
                  <a:lnTo>
                    <a:pt x="263044" y="648389"/>
                  </a:lnTo>
                  <a:lnTo>
                    <a:pt x="270459" y="653059"/>
                  </a:lnTo>
                  <a:lnTo>
                    <a:pt x="275686" y="660024"/>
                  </a:lnTo>
                  <a:lnTo>
                    <a:pt x="278053" y="668616"/>
                  </a:lnTo>
                  <a:lnTo>
                    <a:pt x="307286" y="668616"/>
                  </a:lnTo>
                  <a:lnTo>
                    <a:pt x="303443" y="649833"/>
                  </a:lnTo>
                  <a:lnTo>
                    <a:pt x="301296" y="646684"/>
                  </a:lnTo>
                  <a:close/>
                </a:path>
                <a:path w="353694" h="697865">
                  <a:moveTo>
                    <a:pt x="312864" y="0"/>
                  </a:moveTo>
                  <a:lnTo>
                    <a:pt x="275640" y="28232"/>
                  </a:lnTo>
                  <a:lnTo>
                    <a:pt x="119316" y="617461"/>
                  </a:lnTo>
                  <a:lnTo>
                    <a:pt x="201536" y="617461"/>
                  </a:lnTo>
                  <a:lnTo>
                    <a:pt x="202506" y="613803"/>
                  </a:lnTo>
                  <a:lnTo>
                    <a:pt x="150812" y="613803"/>
                  </a:lnTo>
                  <a:lnTo>
                    <a:pt x="304215" y="35648"/>
                  </a:lnTo>
                  <a:lnTo>
                    <a:pt x="305219" y="31813"/>
                  </a:lnTo>
                  <a:lnTo>
                    <a:pt x="308711" y="29235"/>
                  </a:lnTo>
                  <a:lnTo>
                    <a:pt x="351666" y="29235"/>
                  </a:lnTo>
                  <a:lnTo>
                    <a:pt x="349771" y="23565"/>
                  </a:lnTo>
                  <a:lnTo>
                    <a:pt x="344970" y="15735"/>
                  </a:lnTo>
                  <a:lnTo>
                    <a:pt x="338437" y="9060"/>
                  </a:lnTo>
                  <a:lnTo>
                    <a:pt x="330722" y="4119"/>
                  </a:lnTo>
                  <a:lnTo>
                    <a:pt x="322104" y="1053"/>
                  </a:lnTo>
                  <a:lnTo>
                    <a:pt x="312864" y="0"/>
                  </a:lnTo>
                  <a:close/>
                </a:path>
                <a:path w="353694" h="697865">
                  <a:moveTo>
                    <a:pt x="351666" y="29235"/>
                  </a:moveTo>
                  <a:lnTo>
                    <a:pt x="316242" y="29235"/>
                  </a:lnTo>
                  <a:lnTo>
                    <a:pt x="319417" y="30810"/>
                  </a:lnTo>
                  <a:lnTo>
                    <a:pt x="323634" y="36220"/>
                  </a:lnTo>
                  <a:lnTo>
                    <a:pt x="324358" y="39446"/>
                  </a:lnTo>
                  <a:lnTo>
                    <a:pt x="171970" y="613803"/>
                  </a:lnTo>
                  <a:lnTo>
                    <a:pt x="202506" y="613803"/>
                  </a:lnTo>
                  <a:lnTo>
                    <a:pt x="352132" y="49847"/>
                  </a:lnTo>
                  <a:lnTo>
                    <a:pt x="353417" y="40917"/>
                  </a:lnTo>
                  <a:lnTo>
                    <a:pt x="352609" y="32057"/>
                  </a:lnTo>
                  <a:lnTo>
                    <a:pt x="351666" y="29235"/>
                  </a:lnTo>
                  <a:close/>
                </a:path>
              </a:pathLst>
            </a:custGeom>
            <a:solidFill>
              <a:srgbClr val="EE2D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object 20">
              <a:extLst>
                <a:ext uri="{FF2B5EF4-FFF2-40B4-BE49-F238E27FC236}">
                  <a16:creationId xmlns:a16="http://schemas.microsoft.com/office/drawing/2014/main" xmlns="" id="{559A1FC1-5DA4-4F0B-915A-95DAD0E55AA6}"/>
                </a:ext>
              </a:extLst>
            </p:cNvPr>
            <p:cNvSpPr/>
            <p:nvPr/>
          </p:nvSpPr>
          <p:spPr>
            <a:xfrm>
              <a:off x="2334920" y="5393906"/>
              <a:ext cx="392132" cy="546452"/>
            </a:xfrm>
            <a:custGeom>
              <a:avLst/>
              <a:gdLst/>
              <a:ahLst/>
              <a:cxnLst/>
              <a:rect l="l" t="t" r="r" b="b"/>
              <a:pathLst>
                <a:path w="432434" h="602615">
                  <a:moveTo>
                    <a:pt x="235991" y="0"/>
                  </a:moveTo>
                  <a:lnTo>
                    <a:pt x="195826" y="7453"/>
                  </a:lnTo>
                  <a:lnTo>
                    <a:pt x="162471" y="29679"/>
                  </a:lnTo>
                  <a:lnTo>
                    <a:pt x="138299" y="63239"/>
                  </a:lnTo>
                  <a:lnTo>
                    <a:pt x="123834" y="101573"/>
                  </a:lnTo>
                  <a:lnTo>
                    <a:pt x="116708" y="139856"/>
                  </a:lnTo>
                  <a:lnTo>
                    <a:pt x="114553" y="173266"/>
                  </a:lnTo>
                  <a:lnTo>
                    <a:pt x="102765" y="178405"/>
                  </a:lnTo>
                  <a:lnTo>
                    <a:pt x="92764" y="186101"/>
                  </a:lnTo>
                  <a:lnTo>
                    <a:pt x="84951" y="195951"/>
                  </a:lnTo>
                  <a:lnTo>
                    <a:pt x="79768" y="207543"/>
                  </a:lnTo>
                  <a:lnTo>
                    <a:pt x="5181" y="207543"/>
                  </a:lnTo>
                  <a:lnTo>
                    <a:pt x="0" y="258851"/>
                  </a:lnTo>
                  <a:lnTo>
                    <a:pt x="42392" y="602132"/>
                  </a:lnTo>
                  <a:lnTo>
                    <a:pt x="363893" y="602132"/>
                  </a:lnTo>
                  <a:lnTo>
                    <a:pt x="367502" y="572909"/>
                  </a:lnTo>
                  <a:lnTo>
                    <a:pt x="68541" y="572909"/>
                  </a:lnTo>
                  <a:lnTo>
                    <a:pt x="65531" y="548551"/>
                  </a:lnTo>
                  <a:lnTo>
                    <a:pt x="204381" y="548551"/>
                  </a:lnTo>
                  <a:lnTo>
                    <a:pt x="204381" y="519328"/>
                  </a:lnTo>
                  <a:lnTo>
                    <a:pt x="61925" y="519328"/>
                  </a:lnTo>
                  <a:lnTo>
                    <a:pt x="44767" y="380491"/>
                  </a:lnTo>
                  <a:lnTo>
                    <a:pt x="189610" y="380491"/>
                  </a:lnTo>
                  <a:lnTo>
                    <a:pt x="189610" y="351256"/>
                  </a:lnTo>
                  <a:lnTo>
                    <a:pt x="41160" y="351256"/>
                  </a:lnTo>
                  <a:lnTo>
                    <a:pt x="37553" y="322033"/>
                  </a:lnTo>
                  <a:lnTo>
                    <a:pt x="189610" y="322033"/>
                  </a:lnTo>
                  <a:lnTo>
                    <a:pt x="189610" y="292798"/>
                  </a:lnTo>
                  <a:lnTo>
                    <a:pt x="33947" y="292798"/>
                  </a:lnTo>
                  <a:lnTo>
                    <a:pt x="29744" y="258851"/>
                  </a:lnTo>
                  <a:lnTo>
                    <a:pt x="29751" y="258076"/>
                  </a:lnTo>
                  <a:lnTo>
                    <a:pt x="31915" y="236778"/>
                  </a:lnTo>
                  <a:lnTo>
                    <a:pt x="107149" y="236778"/>
                  </a:lnTo>
                  <a:lnTo>
                    <a:pt x="107149" y="222161"/>
                  </a:lnTo>
                  <a:lnTo>
                    <a:pt x="108894" y="213635"/>
                  </a:lnTo>
                  <a:lnTo>
                    <a:pt x="113647" y="206667"/>
                  </a:lnTo>
                  <a:lnTo>
                    <a:pt x="120689" y="201965"/>
                  </a:lnTo>
                  <a:lnTo>
                    <a:pt x="129298" y="200240"/>
                  </a:lnTo>
                  <a:lnTo>
                    <a:pt x="175574" y="200240"/>
                  </a:lnTo>
                  <a:lnTo>
                    <a:pt x="173642" y="195935"/>
                  </a:lnTo>
                  <a:lnTo>
                    <a:pt x="165809" y="186075"/>
                  </a:lnTo>
                  <a:lnTo>
                    <a:pt x="155849" y="178405"/>
                  </a:lnTo>
                  <a:lnTo>
                    <a:pt x="144120" y="173266"/>
                  </a:lnTo>
                  <a:lnTo>
                    <a:pt x="147224" y="134522"/>
                  </a:lnTo>
                  <a:lnTo>
                    <a:pt x="167159" y="72021"/>
                  </a:lnTo>
                  <a:lnTo>
                    <a:pt x="194629" y="41117"/>
                  </a:lnTo>
                  <a:lnTo>
                    <a:pt x="235991" y="29222"/>
                  </a:lnTo>
                  <a:lnTo>
                    <a:pt x="304315" y="29222"/>
                  </a:lnTo>
                  <a:lnTo>
                    <a:pt x="274472" y="8396"/>
                  </a:lnTo>
                  <a:lnTo>
                    <a:pt x="235991" y="0"/>
                  </a:lnTo>
                  <a:close/>
                </a:path>
                <a:path w="432434" h="602615">
                  <a:moveTo>
                    <a:pt x="376529" y="499833"/>
                  </a:moveTo>
                  <a:lnTo>
                    <a:pt x="346773" y="499833"/>
                  </a:lnTo>
                  <a:lnTo>
                    <a:pt x="337743" y="572909"/>
                  </a:lnTo>
                  <a:lnTo>
                    <a:pt x="367502" y="572909"/>
                  </a:lnTo>
                  <a:lnTo>
                    <a:pt x="376529" y="499833"/>
                  </a:lnTo>
                  <a:close/>
                </a:path>
                <a:path w="432434" h="602615">
                  <a:moveTo>
                    <a:pt x="175574" y="200240"/>
                  </a:moveTo>
                  <a:lnTo>
                    <a:pt x="129298" y="200240"/>
                  </a:lnTo>
                  <a:lnTo>
                    <a:pt x="137915" y="201965"/>
                  </a:lnTo>
                  <a:lnTo>
                    <a:pt x="144960" y="206667"/>
                  </a:lnTo>
                  <a:lnTo>
                    <a:pt x="149716" y="213639"/>
                  </a:lnTo>
                  <a:lnTo>
                    <a:pt x="151460" y="222161"/>
                  </a:lnTo>
                  <a:lnTo>
                    <a:pt x="151460" y="236778"/>
                  </a:lnTo>
                  <a:lnTo>
                    <a:pt x="217906" y="236778"/>
                  </a:lnTo>
                  <a:lnTo>
                    <a:pt x="217906" y="460247"/>
                  </a:lnTo>
                  <a:lnTo>
                    <a:pt x="221055" y="475643"/>
                  </a:lnTo>
                  <a:lnTo>
                    <a:pt x="229636" y="488227"/>
                  </a:lnTo>
                  <a:lnTo>
                    <a:pt x="242354" y="496718"/>
                  </a:lnTo>
                  <a:lnTo>
                    <a:pt x="257911" y="499833"/>
                  </a:lnTo>
                  <a:lnTo>
                    <a:pt x="392036" y="499833"/>
                  </a:lnTo>
                  <a:lnTo>
                    <a:pt x="407598" y="496718"/>
                  </a:lnTo>
                  <a:lnTo>
                    <a:pt x="420316" y="488227"/>
                  </a:lnTo>
                  <a:lnTo>
                    <a:pt x="428894" y="475643"/>
                  </a:lnTo>
                  <a:lnTo>
                    <a:pt x="429923" y="470611"/>
                  </a:lnTo>
                  <a:lnTo>
                    <a:pt x="252145" y="470611"/>
                  </a:lnTo>
                  <a:lnTo>
                    <a:pt x="247446" y="465963"/>
                  </a:lnTo>
                  <a:lnTo>
                    <a:pt x="247446" y="213639"/>
                  </a:lnTo>
                  <a:lnTo>
                    <a:pt x="415414" y="213639"/>
                  </a:lnTo>
                  <a:lnTo>
                    <a:pt x="411259" y="207543"/>
                  </a:lnTo>
                  <a:lnTo>
                    <a:pt x="178841" y="207543"/>
                  </a:lnTo>
                  <a:lnTo>
                    <a:pt x="175574" y="200240"/>
                  </a:lnTo>
                  <a:close/>
                </a:path>
                <a:path w="432434" h="602615">
                  <a:moveTo>
                    <a:pt x="300977" y="332371"/>
                  </a:moveTo>
                  <a:lnTo>
                    <a:pt x="271449" y="332371"/>
                  </a:lnTo>
                  <a:lnTo>
                    <a:pt x="271449" y="470611"/>
                  </a:lnTo>
                  <a:lnTo>
                    <a:pt x="300977" y="470611"/>
                  </a:lnTo>
                  <a:lnTo>
                    <a:pt x="300977" y="332371"/>
                  </a:lnTo>
                  <a:close/>
                </a:path>
                <a:path w="432434" h="602615">
                  <a:moveTo>
                    <a:pt x="415414" y="213639"/>
                  </a:moveTo>
                  <a:lnTo>
                    <a:pt x="357593" y="213639"/>
                  </a:lnTo>
                  <a:lnTo>
                    <a:pt x="375060" y="217137"/>
                  </a:lnTo>
                  <a:lnTo>
                    <a:pt x="389340" y="226671"/>
                  </a:lnTo>
                  <a:lnTo>
                    <a:pt x="398977" y="240798"/>
                  </a:lnTo>
                  <a:lnTo>
                    <a:pt x="402513" y="258076"/>
                  </a:lnTo>
                  <a:lnTo>
                    <a:pt x="402513" y="465963"/>
                  </a:lnTo>
                  <a:lnTo>
                    <a:pt x="397814" y="470611"/>
                  </a:lnTo>
                  <a:lnTo>
                    <a:pt x="429923" y="470611"/>
                  </a:lnTo>
                  <a:lnTo>
                    <a:pt x="432041" y="460247"/>
                  </a:lnTo>
                  <a:lnTo>
                    <a:pt x="432038" y="258076"/>
                  </a:lnTo>
                  <a:lnTo>
                    <a:pt x="426182" y="229436"/>
                  </a:lnTo>
                  <a:lnTo>
                    <a:pt x="415414" y="213639"/>
                  </a:lnTo>
                  <a:close/>
                </a:path>
                <a:path w="432434" h="602615">
                  <a:moveTo>
                    <a:pt x="357593" y="184403"/>
                  </a:moveTo>
                  <a:lnTo>
                    <a:pt x="217906" y="184403"/>
                  </a:lnTo>
                  <a:lnTo>
                    <a:pt x="217906" y="207543"/>
                  </a:lnTo>
                  <a:lnTo>
                    <a:pt x="411259" y="207543"/>
                  </a:lnTo>
                  <a:lnTo>
                    <a:pt x="410214" y="206011"/>
                  </a:lnTo>
                  <a:lnTo>
                    <a:pt x="386548" y="190204"/>
                  </a:lnTo>
                  <a:lnTo>
                    <a:pt x="357593" y="184403"/>
                  </a:lnTo>
                  <a:close/>
                </a:path>
                <a:path w="432434" h="602615">
                  <a:moveTo>
                    <a:pt x="304315" y="29222"/>
                  </a:moveTo>
                  <a:lnTo>
                    <a:pt x="235991" y="29222"/>
                  </a:lnTo>
                  <a:lnTo>
                    <a:pt x="271921" y="39869"/>
                  </a:lnTo>
                  <a:lnTo>
                    <a:pt x="301340" y="68886"/>
                  </a:lnTo>
                  <a:lnTo>
                    <a:pt x="321246" y="111888"/>
                  </a:lnTo>
                  <a:lnTo>
                    <a:pt x="328637" y="164490"/>
                  </a:lnTo>
                  <a:lnTo>
                    <a:pt x="358165" y="164414"/>
                  </a:lnTo>
                  <a:lnTo>
                    <a:pt x="351834" y="112504"/>
                  </a:lnTo>
                  <a:lnTo>
                    <a:pt x="334422" y="67378"/>
                  </a:lnTo>
                  <a:lnTo>
                    <a:pt x="307959" y="31765"/>
                  </a:lnTo>
                  <a:lnTo>
                    <a:pt x="304315" y="29222"/>
                  </a:lnTo>
                  <a:close/>
                </a:path>
              </a:pathLst>
            </a:custGeom>
            <a:solidFill>
              <a:srgbClr val="EE2D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29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9" name="object 7">
            <a:extLst>
              <a:ext uri="{FF2B5EF4-FFF2-40B4-BE49-F238E27FC236}">
                <a16:creationId xmlns:a16="http://schemas.microsoft.com/office/drawing/2014/main" xmlns="" id="{CC45C1A1-023E-437E-BA7E-946183DC2437}"/>
              </a:ext>
            </a:extLst>
          </p:cNvPr>
          <p:cNvSpPr/>
          <p:nvPr/>
        </p:nvSpPr>
        <p:spPr>
          <a:xfrm>
            <a:off x="6612852" y="2542634"/>
            <a:ext cx="661096" cy="639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94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xmlns="" id="{FDA0F255-2434-4F7E-A4B7-6E2CC2B3A84F}"/>
              </a:ext>
            </a:extLst>
          </p:cNvPr>
          <p:cNvCxnSpPr/>
          <p:nvPr/>
        </p:nvCxnSpPr>
        <p:spPr>
          <a:xfrm>
            <a:off x="4774650" y="4207443"/>
            <a:ext cx="2052000" cy="0"/>
          </a:xfrm>
          <a:prstGeom prst="line">
            <a:avLst/>
          </a:prstGeom>
          <a:noFill/>
          <a:ln w="38100" cap="flat" cmpd="sng">
            <a:solidFill>
              <a:srgbClr val="666666">
                <a:alpha val="50980"/>
              </a:srgbClr>
            </a:solidFill>
            <a:prstDash val="solid"/>
            <a:miter lim="800000"/>
            <a:headEnd type="none" w="sm" len="sm"/>
            <a:tailEnd type="none" w="med" len="med"/>
          </a:ln>
        </p:spPr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990C2240-440D-4E36-9A71-C9C459B3C913}"/>
              </a:ext>
            </a:extLst>
          </p:cNvPr>
          <p:cNvCxnSpPr/>
          <p:nvPr/>
        </p:nvCxnSpPr>
        <p:spPr>
          <a:xfrm>
            <a:off x="4770910" y="3164706"/>
            <a:ext cx="2052000" cy="0"/>
          </a:xfrm>
          <a:prstGeom prst="line">
            <a:avLst/>
          </a:prstGeom>
          <a:noFill/>
          <a:ln w="38100" cap="flat" cmpd="sng">
            <a:solidFill>
              <a:srgbClr val="666666">
                <a:alpha val="50980"/>
              </a:srgbClr>
            </a:solidFill>
            <a:prstDash val="solid"/>
            <a:miter lim="800000"/>
            <a:headEnd type="none" w="sm" len="sm"/>
            <a:tailEnd type="none" w="med" len="med"/>
          </a:ln>
        </p:spPr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AF2BCF46-9849-4BE0-BA18-DBFA0058FDD7}"/>
              </a:ext>
            </a:extLst>
          </p:cNvPr>
          <p:cNvGrpSpPr/>
          <p:nvPr/>
        </p:nvGrpSpPr>
        <p:grpSpPr>
          <a:xfrm>
            <a:off x="4764859" y="2144025"/>
            <a:ext cx="2067754" cy="3054234"/>
            <a:chOff x="4921957" y="2308791"/>
            <a:chExt cx="2067754" cy="3054234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xmlns="" id="{C3AC78D1-A70C-4D3C-944F-0FF314CB633E}"/>
                </a:ext>
              </a:extLst>
            </p:cNvPr>
            <p:cNvGrpSpPr/>
            <p:nvPr/>
          </p:nvGrpSpPr>
          <p:grpSpPr>
            <a:xfrm>
              <a:off x="4921957" y="2308791"/>
              <a:ext cx="2067754" cy="3050639"/>
              <a:chOff x="3374551" y="2810377"/>
              <a:chExt cx="2067754" cy="1699518"/>
            </a:xfrm>
          </p:grpSpPr>
          <p:sp>
            <p:nvSpPr>
              <p:cNvPr id="7" name="Cerrar corchete 6">
                <a:extLst>
                  <a:ext uri="{FF2B5EF4-FFF2-40B4-BE49-F238E27FC236}">
                    <a16:creationId xmlns:a16="http://schemas.microsoft.com/office/drawing/2014/main" xmlns="" id="{88576B61-A33B-4484-B9C4-F1BDC62B73E9}"/>
                  </a:ext>
                </a:extLst>
              </p:cNvPr>
              <p:cNvSpPr/>
              <p:nvPr/>
            </p:nvSpPr>
            <p:spPr>
              <a:xfrm>
                <a:off x="5222906" y="2810377"/>
                <a:ext cx="219399" cy="1698400"/>
              </a:xfrm>
              <a:prstGeom prst="rightBracket">
                <a:avLst>
                  <a:gd name="adj" fmla="val 92804"/>
                </a:avLst>
              </a:prstGeom>
              <a:noFill/>
              <a:ln w="38100" cap="flat" cmpd="sng">
                <a:solidFill>
                  <a:srgbClr val="CD2933">
                    <a:alpha val="50980"/>
                  </a:srgbClr>
                </a:solidFill>
                <a:prstDash val="solid"/>
                <a:miter lim="800000"/>
                <a:headEnd type="none" w="sm" len="sm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xmlns="" id="{5A9638C8-AE03-4965-B748-DC4B3515C77C}"/>
                  </a:ext>
                </a:extLst>
              </p:cNvPr>
              <p:cNvCxnSpPr/>
              <p:nvPr/>
            </p:nvCxnSpPr>
            <p:spPr>
              <a:xfrm>
                <a:off x="3605465" y="2811496"/>
                <a:ext cx="1621481" cy="0"/>
              </a:xfrm>
              <a:prstGeom prst="line">
                <a:avLst/>
              </a:prstGeom>
              <a:noFill/>
              <a:ln w="38100" cap="flat" cmpd="sng">
                <a:solidFill>
                  <a:srgbClr val="666666">
                    <a:alpha val="50980"/>
                  </a:srgbClr>
                </a:solidFill>
                <a:prstDash val="solid"/>
                <a:miter lim="800000"/>
                <a:headEnd type="none" w="sm" len="sm"/>
                <a:tailEnd type="none" w="med" len="med"/>
              </a:ln>
            </p:spPr>
          </p:cxnSp>
          <p:sp>
            <p:nvSpPr>
              <p:cNvPr id="9" name="Cerrar corchete 8">
                <a:extLst>
                  <a:ext uri="{FF2B5EF4-FFF2-40B4-BE49-F238E27FC236}">
                    <a16:creationId xmlns:a16="http://schemas.microsoft.com/office/drawing/2014/main" xmlns="" id="{9811AAC7-6883-4CFB-A944-1A204D8EEDC2}"/>
                  </a:ext>
                </a:extLst>
              </p:cNvPr>
              <p:cNvSpPr/>
              <p:nvPr/>
            </p:nvSpPr>
            <p:spPr>
              <a:xfrm rot="10800000">
                <a:off x="3374551" y="2811495"/>
                <a:ext cx="219399" cy="1698400"/>
              </a:xfrm>
              <a:prstGeom prst="rightBracket">
                <a:avLst>
                  <a:gd name="adj" fmla="val 92804"/>
                </a:avLst>
              </a:prstGeom>
              <a:noFill/>
              <a:ln w="38100" cap="flat" cmpd="sng">
                <a:solidFill>
                  <a:srgbClr val="666666">
                    <a:alpha val="50980"/>
                  </a:srgbClr>
                </a:solidFill>
                <a:prstDash val="solid"/>
                <a:miter lim="800000"/>
                <a:headEnd type="none" w="sm" len="sm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xmlns="" id="{F487E883-07B0-4A12-B76D-F1F7C0040C1A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 flipV="1">
              <a:off x="5132499" y="5357423"/>
              <a:ext cx="1637813" cy="5602"/>
            </a:xfrm>
            <a:prstGeom prst="line">
              <a:avLst/>
            </a:prstGeom>
            <a:noFill/>
            <a:ln w="38100" cap="flat" cmpd="sng">
              <a:solidFill>
                <a:srgbClr val="666666">
                  <a:alpha val="50980"/>
                </a:srgbClr>
              </a:solidFill>
              <a:prstDash val="solid"/>
              <a:miter lim="800000"/>
              <a:headEnd type="none" w="sm" len="sm"/>
              <a:tailEnd type="none" w="med" len="med"/>
            </a:ln>
          </p:spPr>
        </p:cxnSp>
      </p:grpSp>
      <p:cxnSp>
        <p:nvCxnSpPr>
          <p:cNvPr id="10" name="Google Shape;234;p42">
            <a:extLst>
              <a:ext uri="{FF2B5EF4-FFF2-40B4-BE49-F238E27FC236}">
                <a16:creationId xmlns:a16="http://schemas.microsoft.com/office/drawing/2014/main" xmlns="" id="{2163736C-6711-4F14-8E19-E3619FC1AF42}"/>
              </a:ext>
            </a:extLst>
          </p:cNvPr>
          <p:cNvCxnSpPr/>
          <p:nvPr/>
        </p:nvCxnSpPr>
        <p:spPr>
          <a:xfrm rot="16200000" flipH="1">
            <a:off x="3000755" y="1847511"/>
            <a:ext cx="0" cy="3528000"/>
          </a:xfrm>
          <a:prstGeom prst="straightConnector1">
            <a:avLst/>
          </a:prstGeom>
          <a:noFill/>
          <a:ln w="38100" cap="flat" cmpd="sng">
            <a:solidFill>
              <a:srgbClr val="666666">
                <a:alpha val="50980"/>
              </a:srgbClr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12" name="Google Shape;280;p42">
            <a:extLst>
              <a:ext uri="{FF2B5EF4-FFF2-40B4-BE49-F238E27FC236}">
                <a16:creationId xmlns:a16="http://schemas.microsoft.com/office/drawing/2014/main" xmlns="" id="{AD2DD23E-6109-4E1D-B67D-9D7E18964397}"/>
              </a:ext>
            </a:extLst>
          </p:cNvPr>
          <p:cNvSpPr/>
          <p:nvPr/>
        </p:nvSpPr>
        <p:spPr>
          <a:xfrm>
            <a:off x="4022432" y="3376999"/>
            <a:ext cx="515409" cy="470236"/>
          </a:xfrm>
          <a:prstGeom prst="ellipse">
            <a:avLst/>
          </a:prstGeom>
          <a:solidFill>
            <a:sysClr val="window" lastClr="FFFFFF"/>
          </a:solidFill>
          <a:ln w="19050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0821" tIns="50397" rIns="100821" bIns="5039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6" descr="https://encrypted-tbn0.gstatic.com/images?q=tbn:ANd9GcQG_5mBXtJEL_vx5dL3f-rScg9JWBjJA_ropMZfw9nuk1xyjWDJ">
            <a:extLst>
              <a:ext uri="{FF2B5EF4-FFF2-40B4-BE49-F238E27FC236}">
                <a16:creationId xmlns:a16="http://schemas.microsoft.com/office/drawing/2014/main" xmlns="" id="{92E7F01F-DBD9-48BF-80FA-35ECEEAC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87" y="3340633"/>
            <a:ext cx="688678" cy="5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E5B5B469-9511-42EC-BD7E-AAB4B4364937}"/>
              </a:ext>
            </a:extLst>
          </p:cNvPr>
          <p:cNvCxnSpPr/>
          <p:nvPr/>
        </p:nvCxnSpPr>
        <p:spPr>
          <a:xfrm>
            <a:off x="6852675" y="3584770"/>
            <a:ext cx="1620000" cy="0"/>
          </a:xfrm>
          <a:prstGeom prst="line">
            <a:avLst/>
          </a:prstGeom>
          <a:noFill/>
          <a:ln w="38100" cap="flat" cmpd="sng">
            <a:solidFill>
              <a:srgbClr val="CD2933">
                <a:alpha val="50980"/>
              </a:srgbClr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15" name="Google Shape;239;p42">
            <a:extLst>
              <a:ext uri="{FF2B5EF4-FFF2-40B4-BE49-F238E27FC236}">
                <a16:creationId xmlns:a16="http://schemas.microsoft.com/office/drawing/2014/main" xmlns="" id="{F7C0181B-8F93-4D24-977B-8D42EB11B62A}"/>
              </a:ext>
            </a:extLst>
          </p:cNvPr>
          <p:cNvSpPr/>
          <p:nvPr/>
        </p:nvSpPr>
        <p:spPr>
          <a:xfrm>
            <a:off x="2131337" y="3928710"/>
            <a:ext cx="1214933" cy="65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800" i="1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D</a:t>
            </a:r>
            <a:r>
              <a:rPr kumimoji="0" lang="es-PE" sz="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esignación de responsable</a:t>
            </a:r>
          </a:p>
        </p:txBody>
      </p:sp>
      <p:sp>
        <p:nvSpPr>
          <p:cNvPr id="16" name="Google Shape;269;p42">
            <a:extLst>
              <a:ext uri="{FF2B5EF4-FFF2-40B4-BE49-F238E27FC236}">
                <a16:creationId xmlns:a16="http://schemas.microsoft.com/office/drawing/2014/main" xmlns="" id="{926B48EE-1A20-4957-A180-E1C4877FE970}"/>
              </a:ext>
            </a:extLst>
          </p:cNvPr>
          <p:cNvSpPr/>
          <p:nvPr/>
        </p:nvSpPr>
        <p:spPr>
          <a:xfrm>
            <a:off x="2494950" y="3364796"/>
            <a:ext cx="511400" cy="466579"/>
          </a:xfrm>
          <a:prstGeom prst="ellipse">
            <a:avLst/>
          </a:prstGeom>
          <a:solidFill>
            <a:srgbClr val="31859C"/>
          </a:solidFill>
          <a:ln w="38100" cap="flat" cmpd="sng">
            <a:solidFill>
              <a:srgbClr val="3185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UGEL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DRE</a:t>
            </a: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2;p42">
            <a:extLst>
              <a:ext uri="{FF2B5EF4-FFF2-40B4-BE49-F238E27FC236}">
                <a16:creationId xmlns:a16="http://schemas.microsoft.com/office/drawing/2014/main" xmlns="" id="{22F53F34-9A0C-4EA3-A4C9-18A0C1C10C13}"/>
              </a:ext>
            </a:extLst>
          </p:cNvPr>
          <p:cNvSpPr/>
          <p:nvPr/>
        </p:nvSpPr>
        <p:spPr>
          <a:xfrm>
            <a:off x="1226423" y="3937955"/>
            <a:ext cx="1072160" cy="71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Norma técnica + listado de locales educativos</a:t>
            </a:r>
          </a:p>
        </p:txBody>
      </p:sp>
      <p:sp>
        <p:nvSpPr>
          <p:cNvPr id="18" name="Google Shape;257;p42">
            <a:extLst>
              <a:ext uri="{FF2B5EF4-FFF2-40B4-BE49-F238E27FC236}">
                <a16:creationId xmlns:a16="http://schemas.microsoft.com/office/drawing/2014/main" xmlns="" id="{BE537DD3-2591-467E-8227-2FDFF1EBD519}"/>
              </a:ext>
            </a:extLst>
          </p:cNvPr>
          <p:cNvSpPr/>
          <p:nvPr/>
        </p:nvSpPr>
        <p:spPr>
          <a:xfrm>
            <a:off x="7117329" y="4015422"/>
            <a:ext cx="870612" cy="68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1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Re</a:t>
            </a:r>
            <a:r>
              <a:rPr kumimoji="0" lang="es-PE" sz="1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gistro declaración de gastos</a:t>
            </a:r>
          </a:p>
        </p:txBody>
      </p:sp>
      <p:sp>
        <p:nvSpPr>
          <p:cNvPr id="19" name="Google Shape;257;p42">
            <a:extLst>
              <a:ext uri="{FF2B5EF4-FFF2-40B4-BE49-F238E27FC236}">
                <a16:creationId xmlns:a16="http://schemas.microsoft.com/office/drawing/2014/main" xmlns="" id="{9C00A153-64C9-46B8-8A61-6DC6BE6CFFD1}"/>
              </a:ext>
            </a:extLst>
          </p:cNvPr>
          <p:cNvSpPr/>
          <p:nvPr/>
        </p:nvSpPr>
        <p:spPr>
          <a:xfrm>
            <a:off x="8010180" y="4072947"/>
            <a:ext cx="958219" cy="74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900" b="1" i="1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Verificación</a:t>
            </a:r>
            <a:r>
              <a:rPr kumimoji="0" lang="es-PE" sz="9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 y evaluación de la   declaración de gastos por parte de la UGEL o DRE</a:t>
            </a:r>
          </a:p>
        </p:txBody>
      </p:sp>
      <p:sp>
        <p:nvSpPr>
          <p:cNvPr id="20" name="Google Shape;269;p42">
            <a:extLst>
              <a:ext uri="{FF2B5EF4-FFF2-40B4-BE49-F238E27FC236}">
                <a16:creationId xmlns:a16="http://schemas.microsoft.com/office/drawing/2014/main" xmlns="" id="{0EB00F24-0B3E-448A-8C7C-0FB9BE0ABA04}"/>
              </a:ext>
            </a:extLst>
          </p:cNvPr>
          <p:cNvSpPr/>
          <p:nvPr/>
        </p:nvSpPr>
        <p:spPr>
          <a:xfrm>
            <a:off x="8243766" y="3354474"/>
            <a:ext cx="511400" cy="466579"/>
          </a:xfrm>
          <a:prstGeom prst="ellipse">
            <a:avLst/>
          </a:prstGeom>
          <a:solidFill>
            <a:srgbClr val="31859C"/>
          </a:solidFill>
          <a:ln w="38100" cap="flat" cmpd="sng">
            <a:solidFill>
              <a:srgbClr val="3185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UGEL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DRE</a:t>
            </a: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29CB9E01-EFE0-4D6E-B806-1967A7572050}"/>
              </a:ext>
            </a:extLst>
          </p:cNvPr>
          <p:cNvGrpSpPr/>
          <p:nvPr/>
        </p:nvGrpSpPr>
        <p:grpSpPr>
          <a:xfrm>
            <a:off x="7260016" y="3340105"/>
            <a:ext cx="527148" cy="480948"/>
            <a:chOff x="7243949" y="3773505"/>
            <a:chExt cx="490098" cy="447146"/>
          </a:xfrm>
        </p:grpSpPr>
        <p:sp>
          <p:nvSpPr>
            <p:cNvPr id="22" name="Google Shape;259;p42">
              <a:extLst>
                <a:ext uri="{FF2B5EF4-FFF2-40B4-BE49-F238E27FC236}">
                  <a16:creationId xmlns:a16="http://schemas.microsoft.com/office/drawing/2014/main" xmlns="" id="{072321FB-1964-41E3-B5BC-164F81697F8C}"/>
                </a:ext>
              </a:extLst>
            </p:cNvPr>
            <p:cNvSpPr/>
            <p:nvPr/>
          </p:nvSpPr>
          <p:spPr>
            <a:xfrm>
              <a:off x="7243949" y="3773505"/>
              <a:ext cx="490098" cy="447146"/>
            </a:xfrm>
            <a:prstGeom prst="ellipse">
              <a:avLst/>
            </a:prstGeom>
            <a:solidFill>
              <a:sysClr val="window" lastClr="FFFFFF"/>
            </a:solidFill>
            <a:ln w="19050" cap="flat" cmpd="sng">
              <a:solidFill>
                <a:srgbClr val="4BACC6">
                  <a:lumMod val="75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0821" tIns="50397" rIns="100821" bIns="5039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516;p50">
              <a:extLst>
                <a:ext uri="{FF2B5EF4-FFF2-40B4-BE49-F238E27FC236}">
                  <a16:creationId xmlns:a16="http://schemas.microsoft.com/office/drawing/2014/main" xmlns="" id="{89010E8C-81C5-4C29-B183-6C680E29B862}"/>
                </a:ext>
              </a:extLst>
            </p:cNvPr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305053" y="3816708"/>
              <a:ext cx="397272" cy="3936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52;p42">
            <a:extLst>
              <a:ext uri="{FF2B5EF4-FFF2-40B4-BE49-F238E27FC236}">
                <a16:creationId xmlns:a16="http://schemas.microsoft.com/office/drawing/2014/main" xmlns="" id="{D34D06BF-79D9-40B9-8BE9-B7994F37D31F}"/>
              </a:ext>
            </a:extLst>
          </p:cNvPr>
          <p:cNvSpPr/>
          <p:nvPr/>
        </p:nvSpPr>
        <p:spPr>
          <a:xfrm>
            <a:off x="3815788" y="3965682"/>
            <a:ext cx="919868" cy="38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800" i="1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Tr</a:t>
            </a:r>
            <a:r>
              <a:rPr kumimoji="0" lang="es-PE" sz="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ansferencia de recursos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17E68EFF-BABA-4D30-822B-E44391725F33}"/>
              </a:ext>
            </a:extLst>
          </p:cNvPr>
          <p:cNvGrpSpPr/>
          <p:nvPr/>
        </p:nvGrpSpPr>
        <p:grpSpPr>
          <a:xfrm>
            <a:off x="1605439" y="3370283"/>
            <a:ext cx="527148" cy="480948"/>
            <a:chOff x="1306427" y="3047263"/>
            <a:chExt cx="612203" cy="559463"/>
          </a:xfrm>
        </p:grpSpPr>
        <p:grpSp>
          <p:nvGrpSpPr>
            <p:cNvPr id="26" name="Google Shape;249;p42">
              <a:extLst>
                <a:ext uri="{FF2B5EF4-FFF2-40B4-BE49-F238E27FC236}">
                  <a16:creationId xmlns:a16="http://schemas.microsoft.com/office/drawing/2014/main" xmlns="" id="{96899C01-988F-4B27-95FF-88AA50E10157}"/>
                </a:ext>
              </a:extLst>
            </p:cNvPr>
            <p:cNvGrpSpPr/>
            <p:nvPr/>
          </p:nvGrpSpPr>
          <p:grpSpPr>
            <a:xfrm>
              <a:off x="1306427" y="3047263"/>
              <a:ext cx="612203" cy="559463"/>
              <a:chOff x="1839410" y="3386087"/>
              <a:chExt cx="552300" cy="552300"/>
            </a:xfrm>
          </p:grpSpPr>
          <p:sp>
            <p:nvSpPr>
              <p:cNvPr id="30" name="Google Shape;250;p42">
                <a:extLst>
                  <a:ext uri="{FF2B5EF4-FFF2-40B4-BE49-F238E27FC236}">
                    <a16:creationId xmlns:a16="http://schemas.microsoft.com/office/drawing/2014/main" xmlns="" id="{FCEC3633-4504-422C-844A-436CA13D7AB1}"/>
                  </a:ext>
                </a:extLst>
              </p:cNvPr>
              <p:cNvSpPr/>
              <p:nvPr/>
            </p:nvSpPr>
            <p:spPr>
              <a:xfrm>
                <a:off x="1839410" y="3386087"/>
                <a:ext cx="552300" cy="552300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>
                <a:solidFill>
                  <a:srgbClr val="99999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0821" tIns="50397" rIns="100821" bIns="50397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" name="Google Shape;251;p42">
                <a:extLst>
                  <a:ext uri="{FF2B5EF4-FFF2-40B4-BE49-F238E27FC236}">
                    <a16:creationId xmlns:a16="http://schemas.microsoft.com/office/drawing/2014/main" xmlns="" id="{C331B996-820F-469A-B367-048D9ED1F527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928014" y="3490278"/>
                <a:ext cx="223533" cy="244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41;p42">
              <a:extLst>
                <a:ext uri="{FF2B5EF4-FFF2-40B4-BE49-F238E27FC236}">
                  <a16:creationId xmlns:a16="http://schemas.microsoft.com/office/drawing/2014/main" xmlns="" id="{66505BEF-AE1C-4DC8-AA04-F5F5B1DE4D4A}"/>
                </a:ext>
              </a:extLst>
            </p:cNvPr>
            <p:cNvGrpSpPr/>
            <p:nvPr/>
          </p:nvGrpSpPr>
          <p:grpSpPr>
            <a:xfrm>
              <a:off x="1583391" y="3196476"/>
              <a:ext cx="276698" cy="346376"/>
              <a:chOff x="135229" y="1436722"/>
              <a:chExt cx="261299" cy="382222"/>
            </a:xfrm>
          </p:grpSpPr>
          <p:pic>
            <p:nvPicPr>
              <p:cNvPr id="28" name="Google Shape;243;p42">
                <a:extLst>
                  <a:ext uri="{FF2B5EF4-FFF2-40B4-BE49-F238E27FC236}">
                    <a16:creationId xmlns:a16="http://schemas.microsoft.com/office/drawing/2014/main" xmlns="" id="{CE1CA05C-915D-4C3E-B3A5-F67160113FF1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35229" y="1649048"/>
                <a:ext cx="169896" cy="1698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245;p42">
                <a:extLst>
                  <a:ext uri="{FF2B5EF4-FFF2-40B4-BE49-F238E27FC236}">
                    <a16:creationId xmlns:a16="http://schemas.microsoft.com/office/drawing/2014/main" xmlns="" id="{A32A6A24-F44D-413E-8A46-594581CB4FCF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26632" y="1436722"/>
                <a:ext cx="169896" cy="169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A8E504EB-D232-4805-B439-C17AE1092726}"/>
              </a:ext>
            </a:extLst>
          </p:cNvPr>
          <p:cNvGrpSpPr/>
          <p:nvPr/>
        </p:nvGrpSpPr>
        <p:grpSpPr>
          <a:xfrm>
            <a:off x="345090" y="2818314"/>
            <a:ext cx="881332" cy="2052237"/>
            <a:chOff x="7511878" y="3171822"/>
            <a:chExt cx="425622" cy="1698662"/>
          </a:xfrm>
        </p:grpSpPr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xmlns="" id="{A6DCE572-872F-472F-A6F0-A9D9462F4533}"/>
                </a:ext>
              </a:extLst>
            </p:cNvPr>
            <p:cNvCxnSpPr/>
            <p:nvPr/>
          </p:nvCxnSpPr>
          <p:spPr>
            <a:xfrm>
              <a:off x="7937500" y="3171822"/>
              <a:ext cx="0" cy="169866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xmlns="" id="{07F976F4-EC7B-4934-A4C7-C196495AE849}"/>
                </a:ext>
              </a:extLst>
            </p:cNvPr>
            <p:cNvSpPr txBox="1"/>
            <p:nvPr/>
          </p:nvSpPr>
          <p:spPr>
            <a:xfrm>
              <a:off x="7511878" y="4212319"/>
              <a:ext cx="420523" cy="382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900" b="1"/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80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Decreto de Urgencia N 025 -2020 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06BFF0F3-5E01-4DE0-8419-FEA4E5F7E551}"/>
              </a:ext>
            </a:extLst>
          </p:cNvPr>
          <p:cNvGrpSpPr/>
          <p:nvPr/>
        </p:nvGrpSpPr>
        <p:grpSpPr>
          <a:xfrm>
            <a:off x="3299575" y="3376999"/>
            <a:ext cx="515409" cy="470236"/>
            <a:chOff x="5908439" y="2941348"/>
            <a:chExt cx="479184" cy="437187"/>
          </a:xfrm>
        </p:grpSpPr>
        <p:sp>
          <p:nvSpPr>
            <p:cNvPr id="36" name="Google Shape;280;p42">
              <a:extLst>
                <a:ext uri="{FF2B5EF4-FFF2-40B4-BE49-F238E27FC236}">
                  <a16:creationId xmlns:a16="http://schemas.microsoft.com/office/drawing/2014/main" xmlns="" id="{A0FFDB42-B248-48FB-9D7C-44ACDB38723F}"/>
                </a:ext>
              </a:extLst>
            </p:cNvPr>
            <p:cNvSpPr/>
            <p:nvPr/>
          </p:nvSpPr>
          <p:spPr>
            <a:xfrm>
              <a:off x="5908439" y="2941348"/>
              <a:ext cx="479184" cy="437187"/>
            </a:xfrm>
            <a:prstGeom prst="ellipse">
              <a:avLst/>
            </a:prstGeom>
            <a:solidFill>
              <a:sysClr val="window" lastClr="FFFFFF"/>
            </a:solidFill>
            <a:ln w="19050" cap="flat" cmpd="sng">
              <a:solidFill>
                <a:srgbClr val="9999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0821" tIns="50397" rIns="100821" bIns="5039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" name="Google Shape;1110;p69">
              <a:extLst>
                <a:ext uri="{FF2B5EF4-FFF2-40B4-BE49-F238E27FC236}">
                  <a16:creationId xmlns:a16="http://schemas.microsoft.com/office/drawing/2014/main" xmlns="" id="{D1677CDB-3765-47B5-9A45-06B85A8AFDFC}"/>
                </a:ext>
              </a:extLst>
            </p:cNvPr>
            <p:cNvPicPr preferRelativeResize="0"/>
            <p:nvPr/>
          </p:nvPicPr>
          <p:blipFill>
            <a:blip r:embed="rId8"/>
            <a:stretch>
              <a:fillRect/>
            </a:stretch>
          </p:blipFill>
          <p:spPr>
            <a:xfrm>
              <a:off x="5956914" y="3006021"/>
              <a:ext cx="380034" cy="2949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252;p42">
            <a:extLst>
              <a:ext uri="{FF2B5EF4-FFF2-40B4-BE49-F238E27FC236}">
                <a16:creationId xmlns:a16="http://schemas.microsoft.com/office/drawing/2014/main" xmlns="" id="{FDC7FEEC-E50B-4C2C-BE61-8304AC0A7586}"/>
              </a:ext>
            </a:extLst>
          </p:cNvPr>
          <p:cNvSpPr/>
          <p:nvPr/>
        </p:nvSpPr>
        <p:spPr>
          <a:xfrm>
            <a:off x="2990101" y="3949246"/>
            <a:ext cx="931386" cy="40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800" i="1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A</a:t>
            </a:r>
            <a:r>
              <a:rPr kumimoji="0" lang="es-PE" sz="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pertura de cuentas de ahorro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xmlns="" id="{2EC69D2D-523C-4547-B1D9-5524CF22B85F}"/>
              </a:ext>
            </a:extLst>
          </p:cNvPr>
          <p:cNvGrpSpPr/>
          <p:nvPr/>
        </p:nvGrpSpPr>
        <p:grpSpPr>
          <a:xfrm>
            <a:off x="5013723" y="1910392"/>
            <a:ext cx="1958574" cy="917337"/>
            <a:chOff x="5050901" y="2075158"/>
            <a:chExt cx="1958574" cy="917337"/>
          </a:xfrm>
        </p:grpSpPr>
        <p:sp>
          <p:nvSpPr>
            <p:cNvPr id="40" name="Google Shape;274;p42">
              <a:extLst>
                <a:ext uri="{FF2B5EF4-FFF2-40B4-BE49-F238E27FC236}">
                  <a16:creationId xmlns:a16="http://schemas.microsoft.com/office/drawing/2014/main" xmlns="" id="{38FEDD7A-18F1-4F29-8DBA-12A37D284D4B}"/>
                </a:ext>
              </a:extLst>
            </p:cNvPr>
            <p:cNvSpPr/>
            <p:nvPr/>
          </p:nvSpPr>
          <p:spPr>
            <a:xfrm>
              <a:off x="5050901" y="2563647"/>
              <a:ext cx="946634" cy="402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821" tIns="50397" rIns="100821" bIns="50397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800" i="1" kern="0" dirty="0">
                  <a:solidFill>
                    <a:prstClr val="black"/>
                  </a:solidFill>
                  <a:ea typeface="Helvetica Neue"/>
                  <a:cs typeface="Helvetica Neue"/>
                  <a:sym typeface="Helvetica Neue"/>
                </a:rPr>
                <a:t>Fase 1: retiro y adquisición</a:t>
              </a:r>
              <a:endParaRPr kumimoji="0" lang="es-PE" sz="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Google Shape;257;p42">
              <a:extLst>
                <a:ext uri="{FF2B5EF4-FFF2-40B4-BE49-F238E27FC236}">
                  <a16:creationId xmlns:a16="http://schemas.microsoft.com/office/drawing/2014/main" xmlns="" id="{4EC9D1B8-20EC-40B3-930F-B0C57BD3E2E5}"/>
                </a:ext>
              </a:extLst>
            </p:cNvPr>
            <p:cNvSpPr/>
            <p:nvPr/>
          </p:nvSpPr>
          <p:spPr>
            <a:xfrm>
              <a:off x="5822907" y="2567469"/>
              <a:ext cx="1186568" cy="425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821" tIns="50397" rIns="100821" bIns="50397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800" i="1" kern="0" dirty="0">
                  <a:solidFill>
                    <a:prstClr val="black"/>
                  </a:solidFill>
                  <a:ea typeface="Helvetica Neue"/>
                  <a:cs typeface="Helvetica Neue"/>
                  <a:sym typeface="Helvetica Neue"/>
                </a:rPr>
                <a:t>Fase 1: R</a:t>
              </a:r>
              <a:r>
                <a:rPr kumimoji="0" lang="es-PE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Helvetica Neue"/>
                  <a:cs typeface="Helvetica Neue"/>
                  <a:sym typeface="Helvetica Neue"/>
                </a:rPr>
                <a:t>egistro de informe de adquisición</a:t>
              </a:r>
            </a:p>
          </p:txBody>
        </p: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xmlns="" id="{E9FB2275-0570-4BA1-866C-C2681A76F4A7}"/>
                </a:ext>
              </a:extLst>
            </p:cNvPr>
            <p:cNvGrpSpPr/>
            <p:nvPr/>
          </p:nvGrpSpPr>
          <p:grpSpPr>
            <a:xfrm>
              <a:off x="6084644" y="2094513"/>
              <a:ext cx="527148" cy="480948"/>
              <a:chOff x="7045056" y="3504550"/>
              <a:chExt cx="527148" cy="480948"/>
            </a:xfrm>
          </p:grpSpPr>
          <p:sp>
            <p:nvSpPr>
              <p:cNvPr id="46" name="Google Shape;259;p42">
                <a:extLst>
                  <a:ext uri="{FF2B5EF4-FFF2-40B4-BE49-F238E27FC236}">
                    <a16:creationId xmlns:a16="http://schemas.microsoft.com/office/drawing/2014/main" xmlns="" id="{5110B017-0FCB-443B-8230-47E42F289726}"/>
                  </a:ext>
                </a:extLst>
              </p:cNvPr>
              <p:cNvSpPr/>
              <p:nvPr/>
            </p:nvSpPr>
            <p:spPr>
              <a:xfrm>
                <a:off x="7045056" y="3504550"/>
                <a:ext cx="527148" cy="48094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>
                <a:solidFill>
                  <a:srgbClr val="4BACC6">
                    <a:lumMod val="75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0821" tIns="50397" rIns="100821" bIns="50397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260;p42">
                <a:extLst>
                  <a:ext uri="{FF2B5EF4-FFF2-40B4-BE49-F238E27FC236}">
                    <a16:creationId xmlns:a16="http://schemas.microsoft.com/office/drawing/2014/main" xmlns="" id="{8DFCD5F3-C400-4F57-8421-79DCB7000BDA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7127146" y="3532512"/>
                <a:ext cx="423718" cy="3872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xmlns="" id="{70007FBD-A355-45F3-9474-8C40E98049F8}"/>
                </a:ext>
              </a:extLst>
            </p:cNvPr>
            <p:cNvGrpSpPr/>
            <p:nvPr/>
          </p:nvGrpSpPr>
          <p:grpSpPr>
            <a:xfrm>
              <a:off x="5307498" y="2075158"/>
              <a:ext cx="515409" cy="470236"/>
              <a:chOff x="7212013" y="1936201"/>
              <a:chExt cx="515409" cy="470236"/>
            </a:xfrm>
          </p:grpSpPr>
          <p:sp>
            <p:nvSpPr>
              <p:cNvPr id="44" name="Google Shape;280;p42">
                <a:extLst>
                  <a:ext uri="{FF2B5EF4-FFF2-40B4-BE49-F238E27FC236}">
                    <a16:creationId xmlns:a16="http://schemas.microsoft.com/office/drawing/2014/main" xmlns="" id="{D59847C3-BB95-4FF1-8BBB-41B996DE8CA7}"/>
                  </a:ext>
                </a:extLst>
              </p:cNvPr>
              <p:cNvSpPr/>
              <p:nvPr/>
            </p:nvSpPr>
            <p:spPr>
              <a:xfrm>
                <a:off x="7212013" y="1936201"/>
                <a:ext cx="515409" cy="470236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>
                <a:solidFill>
                  <a:srgbClr val="4BACC6">
                    <a:lumMod val="75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0821" tIns="50397" rIns="100821" bIns="50397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5" name="Google Shape;281;p42">
                <a:extLst>
                  <a:ext uri="{FF2B5EF4-FFF2-40B4-BE49-F238E27FC236}">
                    <a16:creationId xmlns:a16="http://schemas.microsoft.com/office/drawing/2014/main" xmlns="" id="{7450932B-D782-4F2E-8221-D93026635EE3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7275858" y="2039649"/>
                <a:ext cx="377967" cy="3448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xmlns="" id="{05886199-924F-4D77-86DE-B0AF58BD81C8}"/>
              </a:ext>
            </a:extLst>
          </p:cNvPr>
          <p:cNvGrpSpPr/>
          <p:nvPr/>
        </p:nvGrpSpPr>
        <p:grpSpPr>
          <a:xfrm>
            <a:off x="4893803" y="2940492"/>
            <a:ext cx="1958574" cy="917337"/>
            <a:chOff x="5050901" y="2075158"/>
            <a:chExt cx="1958574" cy="917337"/>
          </a:xfrm>
        </p:grpSpPr>
        <p:sp>
          <p:nvSpPr>
            <p:cNvPr id="49" name="Google Shape;274;p42">
              <a:extLst>
                <a:ext uri="{FF2B5EF4-FFF2-40B4-BE49-F238E27FC236}">
                  <a16:creationId xmlns:a16="http://schemas.microsoft.com/office/drawing/2014/main" xmlns="" id="{307E1253-09FE-453E-A0DD-EBCAC82F8F2C}"/>
                </a:ext>
              </a:extLst>
            </p:cNvPr>
            <p:cNvSpPr/>
            <p:nvPr/>
          </p:nvSpPr>
          <p:spPr>
            <a:xfrm>
              <a:off x="5050901" y="2563647"/>
              <a:ext cx="946634" cy="402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821" tIns="50397" rIns="100821" bIns="50397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800" i="1" kern="0" dirty="0">
                  <a:solidFill>
                    <a:prstClr val="black"/>
                  </a:solidFill>
                  <a:ea typeface="Helvetica Neue"/>
                  <a:cs typeface="Helvetica Neue"/>
                  <a:sym typeface="Helvetica Neue"/>
                </a:rPr>
                <a:t>Fase 2: retiro y adquisición</a:t>
              </a:r>
              <a:endParaRPr kumimoji="0" lang="es-PE" sz="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" name="Google Shape;257;p42">
              <a:extLst>
                <a:ext uri="{FF2B5EF4-FFF2-40B4-BE49-F238E27FC236}">
                  <a16:creationId xmlns:a16="http://schemas.microsoft.com/office/drawing/2014/main" xmlns="" id="{C737B7B5-2403-459E-86AA-7BF463238EC5}"/>
                </a:ext>
              </a:extLst>
            </p:cNvPr>
            <p:cNvSpPr/>
            <p:nvPr/>
          </p:nvSpPr>
          <p:spPr>
            <a:xfrm>
              <a:off x="5822907" y="2567469"/>
              <a:ext cx="1186568" cy="425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821" tIns="50397" rIns="100821" bIns="50397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800" i="1" kern="0" dirty="0">
                  <a:solidFill>
                    <a:prstClr val="black"/>
                  </a:solidFill>
                  <a:ea typeface="Helvetica Neue"/>
                  <a:cs typeface="Helvetica Neue"/>
                  <a:sym typeface="Helvetica Neue"/>
                </a:rPr>
                <a:t>Fase 2: R</a:t>
              </a:r>
              <a:r>
                <a:rPr kumimoji="0" lang="es-PE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Helvetica Neue"/>
                  <a:cs typeface="Helvetica Neue"/>
                  <a:sym typeface="Helvetica Neue"/>
                </a:rPr>
                <a:t>egistro de informe de adquisición</a:t>
              </a: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xmlns="" id="{60771271-27D7-4207-8118-F9EF7A27BC84}"/>
                </a:ext>
              </a:extLst>
            </p:cNvPr>
            <p:cNvGrpSpPr/>
            <p:nvPr/>
          </p:nvGrpSpPr>
          <p:grpSpPr>
            <a:xfrm>
              <a:off x="6084644" y="2094513"/>
              <a:ext cx="527148" cy="480948"/>
              <a:chOff x="7045056" y="3504550"/>
              <a:chExt cx="527148" cy="480948"/>
            </a:xfrm>
          </p:grpSpPr>
          <p:sp>
            <p:nvSpPr>
              <p:cNvPr id="55" name="Google Shape;259;p42">
                <a:extLst>
                  <a:ext uri="{FF2B5EF4-FFF2-40B4-BE49-F238E27FC236}">
                    <a16:creationId xmlns:a16="http://schemas.microsoft.com/office/drawing/2014/main" xmlns="" id="{E6EFB3FA-32DA-4653-93C0-3A222AB66800}"/>
                  </a:ext>
                </a:extLst>
              </p:cNvPr>
              <p:cNvSpPr/>
              <p:nvPr/>
            </p:nvSpPr>
            <p:spPr>
              <a:xfrm>
                <a:off x="7045056" y="3504550"/>
                <a:ext cx="527148" cy="48094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>
                <a:solidFill>
                  <a:srgbClr val="4BACC6">
                    <a:lumMod val="75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0821" tIns="50397" rIns="100821" bIns="50397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260;p42">
                <a:extLst>
                  <a:ext uri="{FF2B5EF4-FFF2-40B4-BE49-F238E27FC236}">
                    <a16:creationId xmlns:a16="http://schemas.microsoft.com/office/drawing/2014/main" xmlns="" id="{35FE8204-5964-4270-9AF2-0AC9CF219EFF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7127146" y="3532512"/>
                <a:ext cx="423718" cy="3872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xmlns="" id="{85BC1D61-3B06-41A3-9BE1-47DCA0719E09}"/>
                </a:ext>
              </a:extLst>
            </p:cNvPr>
            <p:cNvGrpSpPr/>
            <p:nvPr/>
          </p:nvGrpSpPr>
          <p:grpSpPr>
            <a:xfrm>
              <a:off x="5307498" y="2075158"/>
              <a:ext cx="515409" cy="470236"/>
              <a:chOff x="7212013" y="1936201"/>
              <a:chExt cx="515409" cy="470236"/>
            </a:xfrm>
          </p:grpSpPr>
          <p:sp>
            <p:nvSpPr>
              <p:cNvPr id="53" name="Google Shape;280;p42">
                <a:extLst>
                  <a:ext uri="{FF2B5EF4-FFF2-40B4-BE49-F238E27FC236}">
                    <a16:creationId xmlns:a16="http://schemas.microsoft.com/office/drawing/2014/main" xmlns="" id="{887133C5-2548-4A5B-92A9-64322929F13D}"/>
                  </a:ext>
                </a:extLst>
              </p:cNvPr>
              <p:cNvSpPr/>
              <p:nvPr/>
            </p:nvSpPr>
            <p:spPr>
              <a:xfrm>
                <a:off x="7212013" y="1936201"/>
                <a:ext cx="515409" cy="470236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>
                <a:solidFill>
                  <a:srgbClr val="4BACC6">
                    <a:lumMod val="75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0821" tIns="50397" rIns="100821" bIns="50397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4" name="Google Shape;281;p42">
                <a:extLst>
                  <a:ext uri="{FF2B5EF4-FFF2-40B4-BE49-F238E27FC236}">
                    <a16:creationId xmlns:a16="http://schemas.microsoft.com/office/drawing/2014/main" xmlns="" id="{B2CBDA2C-3F46-4784-8BF4-F9DA065D69BD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7275858" y="2039649"/>
                <a:ext cx="377967" cy="3448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7" name="Google Shape;274;p42">
            <a:extLst>
              <a:ext uri="{FF2B5EF4-FFF2-40B4-BE49-F238E27FC236}">
                <a16:creationId xmlns:a16="http://schemas.microsoft.com/office/drawing/2014/main" xmlns="" id="{9EFA0349-0D9A-44B4-995F-EB7A436D28DF}"/>
              </a:ext>
            </a:extLst>
          </p:cNvPr>
          <p:cNvSpPr/>
          <p:nvPr/>
        </p:nvSpPr>
        <p:spPr>
          <a:xfrm>
            <a:off x="4865836" y="4436368"/>
            <a:ext cx="946634" cy="40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800" i="1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Fase 3: retiro y adquisición</a:t>
            </a:r>
            <a:endParaRPr kumimoji="0" lang="es-PE" sz="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xmlns="" id="{ED84F403-E6DA-4966-8528-B6579F0684C7}"/>
              </a:ext>
            </a:extLst>
          </p:cNvPr>
          <p:cNvGrpSpPr/>
          <p:nvPr/>
        </p:nvGrpSpPr>
        <p:grpSpPr>
          <a:xfrm>
            <a:off x="5899579" y="3967234"/>
            <a:ext cx="527148" cy="480948"/>
            <a:chOff x="7045056" y="3504550"/>
            <a:chExt cx="527148" cy="480948"/>
          </a:xfrm>
        </p:grpSpPr>
        <p:sp>
          <p:nvSpPr>
            <p:cNvPr id="59" name="Google Shape;259;p42">
              <a:extLst>
                <a:ext uri="{FF2B5EF4-FFF2-40B4-BE49-F238E27FC236}">
                  <a16:creationId xmlns:a16="http://schemas.microsoft.com/office/drawing/2014/main" xmlns="" id="{51923475-E148-4C3F-B858-FEDC2B90157D}"/>
                </a:ext>
              </a:extLst>
            </p:cNvPr>
            <p:cNvSpPr/>
            <p:nvPr/>
          </p:nvSpPr>
          <p:spPr>
            <a:xfrm>
              <a:off x="7045056" y="3504550"/>
              <a:ext cx="527148" cy="480948"/>
            </a:xfrm>
            <a:prstGeom prst="ellipse">
              <a:avLst/>
            </a:prstGeom>
            <a:solidFill>
              <a:sysClr val="window" lastClr="FFFFFF"/>
            </a:solidFill>
            <a:ln w="19050" cap="flat" cmpd="sng">
              <a:solidFill>
                <a:srgbClr val="4BACC6">
                  <a:lumMod val="75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0821" tIns="50397" rIns="100821" bIns="5039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" name="Google Shape;260;p42">
              <a:extLst>
                <a:ext uri="{FF2B5EF4-FFF2-40B4-BE49-F238E27FC236}">
                  <a16:creationId xmlns:a16="http://schemas.microsoft.com/office/drawing/2014/main" xmlns="" id="{D4B56F79-0202-49DD-8B86-CA9844AF082E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127146" y="3532512"/>
              <a:ext cx="423718" cy="3872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xmlns="" id="{6633004A-964F-4232-9811-F677356BC270}"/>
              </a:ext>
            </a:extLst>
          </p:cNvPr>
          <p:cNvGrpSpPr/>
          <p:nvPr/>
        </p:nvGrpSpPr>
        <p:grpSpPr>
          <a:xfrm>
            <a:off x="5122433" y="3947879"/>
            <a:ext cx="515409" cy="470236"/>
            <a:chOff x="7212013" y="1936201"/>
            <a:chExt cx="515409" cy="470236"/>
          </a:xfrm>
        </p:grpSpPr>
        <p:sp>
          <p:nvSpPr>
            <p:cNvPr id="62" name="Google Shape;280;p42">
              <a:extLst>
                <a:ext uri="{FF2B5EF4-FFF2-40B4-BE49-F238E27FC236}">
                  <a16:creationId xmlns:a16="http://schemas.microsoft.com/office/drawing/2014/main" xmlns="" id="{B55964EE-5D9B-437D-AAC7-A4B579ADB577}"/>
                </a:ext>
              </a:extLst>
            </p:cNvPr>
            <p:cNvSpPr/>
            <p:nvPr/>
          </p:nvSpPr>
          <p:spPr>
            <a:xfrm>
              <a:off x="7212013" y="1936201"/>
              <a:ext cx="515409" cy="470236"/>
            </a:xfrm>
            <a:prstGeom prst="ellipse">
              <a:avLst/>
            </a:prstGeom>
            <a:solidFill>
              <a:sysClr val="window" lastClr="FFFFFF"/>
            </a:solidFill>
            <a:ln w="19050" cap="flat" cmpd="sng">
              <a:solidFill>
                <a:srgbClr val="4BACC6">
                  <a:lumMod val="75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0821" tIns="50397" rIns="100821" bIns="5039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" name="Google Shape;281;p42">
              <a:extLst>
                <a:ext uri="{FF2B5EF4-FFF2-40B4-BE49-F238E27FC236}">
                  <a16:creationId xmlns:a16="http://schemas.microsoft.com/office/drawing/2014/main" xmlns="" id="{8F344C71-B1FB-49F1-9131-3368E834BFFF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275858" y="2039649"/>
              <a:ext cx="377967" cy="344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C3A5399A-4F58-4277-8374-48E1D8C95E18}"/>
              </a:ext>
            </a:extLst>
          </p:cNvPr>
          <p:cNvGrpSpPr/>
          <p:nvPr/>
        </p:nvGrpSpPr>
        <p:grpSpPr>
          <a:xfrm>
            <a:off x="4893803" y="4966033"/>
            <a:ext cx="1787323" cy="1099775"/>
            <a:chOff x="5050901" y="2075158"/>
            <a:chExt cx="1787323" cy="1099775"/>
          </a:xfrm>
        </p:grpSpPr>
        <p:sp>
          <p:nvSpPr>
            <p:cNvPr id="65" name="Google Shape;274;p42">
              <a:extLst>
                <a:ext uri="{FF2B5EF4-FFF2-40B4-BE49-F238E27FC236}">
                  <a16:creationId xmlns:a16="http://schemas.microsoft.com/office/drawing/2014/main" xmlns="" id="{E85CD158-62BC-40FB-88FB-6AC991492744}"/>
                </a:ext>
              </a:extLst>
            </p:cNvPr>
            <p:cNvSpPr/>
            <p:nvPr/>
          </p:nvSpPr>
          <p:spPr>
            <a:xfrm>
              <a:off x="5050901" y="2563647"/>
              <a:ext cx="946634" cy="611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821" tIns="50397" rIns="100821" bIns="50397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900" b="1" i="1" kern="0" dirty="0">
                  <a:solidFill>
                    <a:srgbClr val="C00000"/>
                  </a:solidFill>
                  <a:ea typeface="Helvetica Neue"/>
                  <a:cs typeface="Helvetica Neue"/>
                  <a:sym typeface="Helvetica Neue"/>
                </a:rPr>
                <a:t>Fase 4: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900" b="1" i="1" kern="0" dirty="0">
                  <a:solidFill>
                    <a:srgbClr val="C00000"/>
                  </a:solidFill>
                  <a:ea typeface="Helvetica Neue"/>
                  <a:cs typeface="Helvetica Neue"/>
                  <a:sym typeface="Helvetica Neue"/>
                </a:rPr>
                <a:t>Retiro y adquisición de kits de higiene</a:t>
              </a:r>
              <a:endParaRPr kumimoji="0" lang="es-PE" sz="9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6" name="Google Shape;257;p42">
              <a:extLst>
                <a:ext uri="{FF2B5EF4-FFF2-40B4-BE49-F238E27FC236}">
                  <a16:creationId xmlns:a16="http://schemas.microsoft.com/office/drawing/2014/main" xmlns="" id="{91B8DC5A-D050-488F-9257-988634AE21DB}"/>
                </a:ext>
              </a:extLst>
            </p:cNvPr>
            <p:cNvSpPr/>
            <p:nvPr/>
          </p:nvSpPr>
          <p:spPr>
            <a:xfrm>
              <a:off x="5858212" y="2541991"/>
              <a:ext cx="980012" cy="510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821" tIns="50397" rIns="100821" bIns="50397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900" b="1" i="1" kern="0" dirty="0">
                  <a:solidFill>
                    <a:srgbClr val="C00000"/>
                  </a:solidFill>
                  <a:ea typeface="Helvetica Neue"/>
                  <a:cs typeface="Helvetica Neue"/>
                  <a:sym typeface="Helvetica Neue"/>
                </a:rPr>
                <a:t>Fase 4: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900" b="1" i="1" kern="0" dirty="0">
                  <a:solidFill>
                    <a:srgbClr val="C00000"/>
                  </a:solidFill>
                  <a:ea typeface="Helvetica Neue"/>
                  <a:cs typeface="Helvetica Neue"/>
                  <a:sym typeface="Helvetica Neue"/>
                </a:rPr>
                <a:t>Registro</a:t>
              </a:r>
              <a:r>
                <a:rPr kumimoji="0" lang="es-PE" sz="9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Helvetica Neue"/>
                  <a:cs typeface="Helvetica Neue"/>
                  <a:sym typeface="Helvetica Neue"/>
                </a:rPr>
                <a:t> de informe de adquisición</a:t>
              </a:r>
            </a:p>
          </p:txBody>
        </p: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xmlns="" id="{A6A781D4-0695-44C1-828C-32681AE449D2}"/>
                </a:ext>
              </a:extLst>
            </p:cNvPr>
            <p:cNvGrpSpPr/>
            <p:nvPr/>
          </p:nvGrpSpPr>
          <p:grpSpPr>
            <a:xfrm>
              <a:off x="6084644" y="2094513"/>
              <a:ext cx="527148" cy="480948"/>
              <a:chOff x="7045056" y="3504550"/>
              <a:chExt cx="527148" cy="480948"/>
            </a:xfrm>
          </p:grpSpPr>
          <p:sp>
            <p:nvSpPr>
              <p:cNvPr id="71" name="Google Shape;259;p42">
                <a:extLst>
                  <a:ext uri="{FF2B5EF4-FFF2-40B4-BE49-F238E27FC236}">
                    <a16:creationId xmlns:a16="http://schemas.microsoft.com/office/drawing/2014/main" xmlns="" id="{5B183DF4-838D-448F-86A6-5926BB724E78}"/>
                  </a:ext>
                </a:extLst>
              </p:cNvPr>
              <p:cNvSpPr/>
              <p:nvPr/>
            </p:nvSpPr>
            <p:spPr>
              <a:xfrm>
                <a:off x="7045056" y="3504550"/>
                <a:ext cx="527148" cy="48094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>
                <a:solidFill>
                  <a:srgbClr val="4BACC6">
                    <a:lumMod val="75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0821" tIns="50397" rIns="100821" bIns="50397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260;p42">
                <a:extLst>
                  <a:ext uri="{FF2B5EF4-FFF2-40B4-BE49-F238E27FC236}">
                    <a16:creationId xmlns:a16="http://schemas.microsoft.com/office/drawing/2014/main" xmlns="" id="{009268C1-0CF0-465C-ADEA-C7AC6667D3D7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7127146" y="3532512"/>
                <a:ext cx="423718" cy="3872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xmlns="" id="{6332386B-72C5-4256-A500-6F7076740720}"/>
                </a:ext>
              </a:extLst>
            </p:cNvPr>
            <p:cNvGrpSpPr/>
            <p:nvPr/>
          </p:nvGrpSpPr>
          <p:grpSpPr>
            <a:xfrm>
              <a:off x="5307498" y="2075158"/>
              <a:ext cx="515409" cy="470236"/>
              <a:chOff x="7212013" y="1936201"/>
              <a:chExt cx="515409" cy="470236"/>
            </a:xfrm>
          </p:grpSpPr>
          <p:sp>
            <p:nvSpPr>
              <p:cNvPr id="69" name="Google Shape;280;p42">
                <a:extLst>
                  <a:ext uri="{FF2B5EF4-FFF2-40B4-BE49-F238E27FC236}">
                    <a16:creationId xmlns:a16="http://schemas.microsoft.com/office/drawing/2014/main" xmlns="" id="{EB8BC3E3-44D9-4514-8F16-2FC76E5558EE}"/>
                  </a:ext>
                </a:extLst>
              </p:cNvPr>
              <p:cNvSpPr/>
              <p:nvPr/>
            </p:nvSpPr>
            <p:spPr>
              <a:xfrm>
                <a:off x="7212013" y="1936201"/>
                <a:ext cx="515409" cy="470236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>
                <a:solidFill>
                  <a:srgbClr val="4BACC6">
                    <a:lumMod val="75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0821" tIns="50397" rIns="100821" bIns="50397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0" name="Google Shape;281;p42">
                <a:extLst>
                  <a:ext uri="{FF2B5EF4-FFF2-40B4-BE49-F238E27FC236}">
                    <a16:creationId xmlns:a16="http://schemas.microsoft.com/office/drawing/2014/main" xmlns="" id="{93CA08F6-8F4E-4B7F-AB7F-A152F776BF8E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7275858" y="2039649"/>
                <a:ext cx="377967" cy="3448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xmlns="" id="{CCC00530-654B-4C1D-BDF2-3B01991AB0F6}"/>
              </a:ext>
            </a:extLst>
          </p:cNvPr>
          <p:cNvCxnSpPr/>
          <p:nvPr/>
        </p:nvCxnSpPr>
        <p:spPr>
          <a:xfrm>
            <a:off x="8745073" y="3598521"/>
            <a:ext cx="1620000" cy="0"/>
          </a:xfrm>
          <a:prstGeom prst="line">
            <a:avLst/>
          </a:prstGeom>
          <a:noFill/>
          <a:ln w="38100" cap="flat" cmpd="sng">
            <a:solidFill>
              <a:srgbClr val="CD2933">
                <a:alpha val="50980"/>
              </a:srgbClr>
            </a:solidFill>
            <a:prstDash val="sysDash"/>
            <a:miter lim="800000"/>
            <a:headEnd type="none" w="sm" len="sm"/>
            <a:tailEnd type="none" w="med" len="med"/>
          </a:ln>
        </p:spPr>
      </p:cxnSp>
      <p:sp>
        <p:nvSpPr>
          <p:cNvPr id="74" name="Google Shape;257;p42">
            <a:extLst>
              <a:ext uri="{FF2B5EF4-FFF2-40B4-BE49-F238E27FC236}">
                <a16:creationId xmlns:a16="http://schemas.microsoft.com/office/drawing/2014/main" xmlns="" id="{CC6A666A-3F22-4A26-9870-7E7B40D60A5E}"/>
              </a:ext>
            </a:extLst>
          </p:cNvPr>
          <p:cNvSpPr/>
          <p:nvPr/>
        </p:nvSpPr>
        <p:spPr>
          <a:xfrm>
            <a:off x="9075963" y="3979850"/>
            <a:ext cx="1595360" cy="74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900" b="1" i="1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Seguimiento almacenamiento y resguardo de implementos adquiridos</a:t>
            </a:r>
            <a:endParaRPr kumimoji="0" lang="es-PE" sz="9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269;p42">
            <a:extLst>
              <a:ext uri="{FF2B5EF4-FFF2-40B4-BE49-F238E27FC236}">
                <a16:creationId xmlns:a16="http://schemas.microsoft.com/office/drawing/2014/main" xmlns="" id="{B9E2D9FC-4BA2-47D9-A323-B3B34E3CEE54}"/>
              </a:ext>
            </a:extLst>
          </p:cNvPr>
          <p:cNvSpPr/>
          <p:nvPr/>
        </p:nvSpPr>
        <p:spPr>
          <a:xfrm>
            <a:off x="10022098" y="3321812"/>
            <a:ext cx="511400" cy="466579"/>
          </a:xfrm>
          <a:prstGeom prst="ellipse">
            <a:avLst/>
          </a:prstGeom>
          <a:solidFill>
            <a:srgbClr val="31859C"/>
          </a:solidFill>
          <a:ln w="38100" cap="flat" cmpd="sng">
            <a:solidFill>
              <a:srgbClr val="3185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UGEL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DRE</a:t>
            </a: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xmlns="" id="{BC89464C-9CEC-4A40-A6BF-BB73000B76F6}"/>
              </a:ext>
            </a:extLst>
          </p:cNvPr>
          <p:cNvGrpSpPr/>
          <p:nvPr/>
        </p:nvGrpSpPr>
        <p:grpSpPr>
          <a:xfrm>
            <a:off x="8933567" y="3331110"/>
            <a:ext cx="998152" cy="597794"/>
            <a:chOff x="9818302" y="2528674"/>
            <a:chExt cx="884103" cy="480948"/>
          </a:xfrm>
        </p:grpSpPr>
        <p:sp>
          <p:nvSpPr>
            <p:cNvPr id="77" name="Google Shape;259;p42">
              <a:extLst>
                <a:ext uri="{FF2B5EF4-FFF2-40B4-BE49-F238E27FC236}">
                  <a16:creationId xmlns:a16="http://schemas.microsoft.com/office/drawing/2014/main" xmlns="" id="{49F43F1C-FEC5-439A-A51A-F8155B1688F1}"/>
                </a:ext>
              </a:extLst>
            </p:cNvPr>
            <p:cNvSpPr/>
            <p:nvPr/>
          </p:nvSpPr>
          <p:spPr>
            <a:xfrm>
              <a:off x="9995023" y="2528674"/>
              <a:ext cx="527148" cy="480948"/>
            </a:xfrm>
            <a:prstGeom prst="ellipse">
              <a:avLst/>
            </a:prstGeom>
            <a:solidFill>
              <a:sysClr val="window" lastClr="FFFFFF"/>
            </a:solidFill>
            <a:ln w="19050" cap="flat" cmpd="sng">
              <a:solidFill>
                <a:srgbClr val="4BACC6">
                  <a:lumMod val="75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0821" tIns="50397" rIns="100821" bIns="5039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ie</a:t>
              </a:r>
              <a:endParaRPr kumimoji="0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257;p42">
              <a:extLst>
                <a:ext uri="{FF2B5EF4-FFF2-40B4-BE49-F238E27FC236}">
                  <a16:creationId xmlns:a16="http://schemas.microsoft.com/office/drawing/2014/main" xmlns="" id="{38D6B3B7-2C93-49D0-9BF0-2863341C9F2B}"/>
                </a:ext>
              </a:extLst>
            </p:cNvPr>
            <p:cNvSpPr/>
            <p:nvPr/>
          </p:nvSpPr>
          <p:spPr>
            <a:xfrm>
              <a:off x="9818302" y="2641257"/>
              <a:ext cx="884103" cy="345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821" tIns="50397" rIns="100821" bIns="50397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800" b="1" kern="0" dirty="0">
                  <a:solidFill>
                    <a:prstClr val="black"/>
                  </a:solidFill>
                  <a:ea typeface="Helvetica Neue"/>
                  <a:cs typeface="Helvetica Neue"/>
                  <a:sym typeface="Helvetica Neue"/>
                </a:rPr>
                <a:t>COMISIONES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800" b="1" kern="0" dirty="0">
                  <a:solidFill>
                    <a:prstClr val="black"/>
                  </a:solidFill>
                  <a:ea typeface="Helvetica Neue"/>
                  <a:cs typeface="Helvetica Neue"/>
                  <a:sym typeface="Helvetica Neue"/>
                </a:rPr>
                <a:t>IE</a:t>
              </a:r>
              <a:endParaRPr kumimoji="0" lang="es-PE" sz="8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endParaRPr>
            </a:p>
          </p:txBody>
        </p:sp>
      </p:grp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xmlns="" id="{CC4945B5-4D62-4323-8783-F1FED0885B27}"/>
              </a:ext>
            </a:extLst>
          </p:cNvPr>
          <p:cNvCxnSpPr/>
          <p:nvPr/>
        </p:nvCxnSpPr>
        <p:spPr>
          <a:xfrm>
            <a:off x="10917196" y="2841107"/>
            <a:ext cx="0" cy="2052237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ysDash"/>
          </a:ln>
          <a:effectLst/>
        </p:spPr>
      </p:cxnSp>
      <p:sp>
        <p:nvSpPr>
          <p:cNvPr id="80" name="object 32">
            <a:extLst>
              <a:ext uri="{FF2B5EF4-FFF2-40B4-BE49-F238E27FC236}">
                <a16:creationId xmlns:a16="http://schemas.microsoft.com/office/drawing/2014/main" xmlns="" id="{81B69637-3EC8-43E3-B882-73C8D9AE470C}"/>
              </a:ext>
            </a:extLst>
          </p:cNvPr>
          <p:cNvSpPr txBox="1"/>
          <p:nvPr/>
        </p:nvSpPr>
        <p:spPr>
          <a:xfrm>
            <a:off x="11205446" y="3503377"/>
            <a:ext cx="734218" cy="5700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PE" b="1" spc="85" dirty="0">
                <a:solidFill>
                  <a:srgbClr val="C00000"/>
                </a:solidFill>
                <a:latin typeface="Abadi Extra Light" panose="020B0204020104020204" pitchFamily="34" charset="0"/>
                <a:cs typeface="Century Gothic"/>
              </a:rPr>
              <a:t>BIAE 2021</a:t>
            </a:r>
            <a:endParaRPr b="1" dirty="0">
              <a:solidFill>
                <a:srgbClr val="C00000"/>
              </a:solidFill>
              <a:latin typeface="Abadi Extra Light" panose="020B0204020104020204" pitchFamily="34" charset="0"/>
              <a:cs typeface="Century Gothic"/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xmlns="" id="{684CD2E9-3BAE-4451-AEB5-F85A0FE0EA0F}"/>
              </a:ext>
            </a:extLst>
          </p:cNvPr>
          <p:cNvSpPr/>
          <p:nvPr/>
        </p:nvSpPr>
        <p:spPr>
          <a:xfrm>
            <a:off x="419355" y="1819902"/>
            <a:ext cx="5406726" cy="3646434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xmlns="" id="{96EC32AC-8127-4097-B514-99FDDEC10835}"/>
              </a:ext>
            </a:extLst>
          </p:cNvPr>
          <p:cNvSpPr/>
          <p:nvPr/>
        </p:nvSpPr>
        <p:spPr>
          <a:xfrm>
            <a:off x="4885609" y="6157772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900" i="1" u="sng" kern="0" dirty="0">
                <a:solidFill>
                  <a:srgbClr val="C00000"/>
                </a:solidFill>
                <a:sym typeface="Helvetica Neue"/>
              </a:rPr>
              <a:t>Fecha máxima:</a:t>
            </a:r>
          </a:p>
          <a:p>
            <a:pPr algn="ctr"/>
            <a:r>
              <a:rPr lang="es-PE" sz="900" i="1" kern="0" dirty="0">
                <a:solidFill>
                  <a:srgbClr val="C00000"/>
                </a:solidFill>
                <a:sym typeface="Helvetica Neue"/>
              </a:rPr>
              <a:t>19 de diciembre</a:t>
            </a:r>
            <a:endParaRPr lang="es-PE" sz="900" dirty="0">
              <a:solidFill>
                <a:srgbClr val="C00000"/>
              </a:solidFill>
            </a:endParaRP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xmlns="" id="{F4B12C52-7D69-4AB2-8AE8-4128198BC556}"/>
              </a:ext>
            </a:extLst>
          </p:cNvPr>
          <p:cNvSpPr/>
          <p:nvPr/>
        </p:nvSpPr>
        <p:spPr>
          <a:xfrm>
            <a:off x="5796056" y="6139740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900" i="1" u="sng" kern="0" dirty="0">
                <a:solidFill>
                  <a:srgbClr val="C00000"/>
                </a:solidFill>
                <a:sym typeface="Helvetica Neue"/>
              </a:rPr>
              <a:t>Fecha máxima:</a:t>
            </a:r>
          </a:p>
          <a:p>
            <a:pPr algn="ctr"/>
            <a:r>
              <a:rPr lang="es-PE" sz="900" i="1" kern="0" dirty="0">
                <a:solidFill>
                  <a:srgbClr val="C00000"/>
                </a:solidFill>
                <a:sym typeface="Helvetica Neue"/>
              </a:rPr>
              <a:t>29 de diciembre</a:t>
            </a:r>
            <a:endParaRPr lang="es-PE" sz="900" dirty="0">
              <a:solidFill>
                <a:srgbClr val="C00000"/>
              </a:solidFill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xmlns="" id="{B8E5073D-A517-4270-89EB-B60A1746F40A}"/>
              </a:ext>
            </a:extLst>
          </p:cNvPr>
          <p:cNvSpPr/>
          <p:nvPr/>
        </p:nvSpPr>
        <p:spPr>
          <a:xfrm>
            <a:off x="7122184" y="4514127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900" i="1" u="sng" kern="0" dirty="0">
                <a:solidFill>
                  <a:srgbClr val="C00000"/>
                </a:solidFill>
                <a:sym typeface="Helvetica Neue"/>
              </a:rPr>
              <a:t>Fecha máxima:</a:t>
            </a:r>
          </a:p>
          <a:p>
            <a:r>
              <a:rPr lang="es-PE" sz="900" i="1" kern="0" dirty="0">
                <a:solidFill>
                  <a:srgbClr val="C00000"/>
                </a:solidFill>
                <a:sym typeface="Helvetica Neue"/>
              </a:rPr>
              <a:t>29 de diciembre</a:t>
            </a:r>
            <a:endParaRPr lang="es-PE" sz="900" dirty="0">
              <a:solidFill>
                <a:srgbClr val="C00000"/>
              </a:solidFill>
            </a:endParaRP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xmlns="" id="{19C0F86C-ACA8-4AB3-8EF6-759903713E9B}"/>
              </a:ext>
            </a:extLst>
          </p:cNvPr>
          <p:cNvSpPr/>
          <p:nvPr/>
        </p:nvSpPr>
        <p:spPr>
          <a:xfrm>
            <a:off x="8042692" y="4961847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900" i="1" u="sng" kern="0" dirty="0">
                <a:solidFill>
                  <a:srgbClr val="C00000"/>
                </a:solidFill>
                <a:sym typeface="Helvetica Neue"/>
              </a:rPr>
              <a:t>Fecha máxima:</a:t>
            </a:r>
          </a:p>
          <a:p>
            <a:pPr algn="ctr"/>
            <a:r>
              <a:rPr lang="es-PE" sz="900" i="1" kern="0" dirty="0">
                <a:solidFill>
                  <a:srgbClr val="C00000"/>
                </a:solidFill>
                <a:sym typeface="Helvetica Neue"/>
              </a:rPr>
              <a:t>27 de enero</a:t>
            </a:r>
            <a:endParaRPr lang="es-PE" sz="900" dirty="0">
              <a:solidFill>
                <a:srgbClr val="C00000"/>
              </a:solidFill>
            </a:endParaRP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xmlns="" id="{5AB8F923-0C6D-4072-9EBD-AED6EEF7EDAE}"/>
              </a:ext>
            </a:extLst>
          </p:cNvPr>
          <p:cNvSpPr/>
          <p:nvPr/>
        </p:nvSpPr>
        <p:spPr>
          <a:xfrm>
            <a:off x="9269150" y="4491598"/>
            <a:ext cx="1239442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900" i="1" u="sng" kern="0" dirty="0">
                <a:solidFill>
                  <a:srgbClr val="C00000"/>
                </a:solidFill>
                <a:sym typeface="Helvetica Neue"/>
              </a:rPr>
              <a:t>Primer trimestre 2021:</a:t>
            </a:r>
          </a:p>
          <a:p>
            <a:endParaRPr lang="es-PE" sz="900" i="1" u="sng" kern="0" dirty="0">
              <a:solidFill>
                <a:srgbClr val="C00000"/>
              </a:solidFill>
              <a:sym typeface="Helvetica Neue"/>
            </a:endParaRPr>
          </a:p>
          <a:p>
            <a:endParaRPr lang="es-PE" sz="900" i="1" u="sng" kern="0" dirty="0">
              <a:solidFill>
                <a:srgbClr val="C00000"/>
              </a:solidFill>
              <a:sym typeface="Helvetica Neue"/>
            </a:endParaRPr>
          </a:p>
          <a:p>
            <a:endParaRPr lang="es-PE" sz="900" i="1" u="sng" kern="0" dirty="0">
              <a:solidFill>
                <a:srgbClr val="C00000"/>
              </a:solidFill>
              <a:sym typeface="Helvetica Neue"/>
            </a:endParaRPr>
          </a:p>
          <a:p>
            <a:endParaRPr lang="es-PE" sz="900" i="1" u="sng" kern="0" dirty="0">
              <a:solidFill>
                <a:srgbClr val="C00000"/>
              </a:solidFill>
              <a:sym typeface="Helvetica Neue"/>
            </a:endParaRPr>
          </a:p>
          <a:p>
            <a:endParaRPr lang="es-PE" sz="900" i="1" u="sng" kern="0" dirty="0">
              <a:solidFill>
                <a:srgbClr val="C00000"/>
              </a:solidFill>
              <a:sym typeface="Helvetica Neue"/>
            </a:endParaRPr>
          </a:p>
          <a:p>
            <a:endParaRPr lang="es-PE" sz="900" dirty="0">
              <a:solidFill>
                <a:srgbClr val="C00000"/>
              </a:solidFill>
            </a:endParaRP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xmlns="" id="{3609C5FD-5876-48A8-BE5C-6A4FA4297D54}"/>
              </a:ext>
            </a:extLst>
          </p:cNvPr>
          <p:cNvSpPr/>
          <p:nvPr/>
        </p:nvSpPr>
        <p:spPr>
          <a:xfrm>
            <a:off x="5910835" y="1350987"/>
            <a:ext cx="98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900" i="1" kern="0" dirty="0">
                <a:solidFill>
                  <a:srgbClr val="C00000"/>
                </a:solidFill>
                <a:sym typeface="Helvetica Neue"/>
              </a:rPr>
              <a:t>Regularización de información de fase 1, 2 y 3</a:t>
            </a:r>
            <a:endParaRPr lang="es-PE" sz="900" dirty="0">
              <a:solidFill>
                <a:srgbClr val="C00000"/>
              </a:solidFill>
            </a:endParaRPr>
          </a:p>
        </p:txBody>
      </p:sp>
      <p:sp>
        <p:nvSpPr>
          <p:cNvPr id="88" name="Google Shape;257;p42">
            <a:extLst>
              <a:ext uri="{FF2B5EF4-FFF2-40B4-BE49-F238E27FC236}">
                <a16:creationId xmlns:a16="http://schemas.microsoft.com/office/drawing/2014/main" xmlns="" id="{443C8290-6DCB-448F-91D3-D1A201F8D318}"/>
              </a:ext>
            </a:extLst>
          </p:cNvPr>
          <p:cNvSpPr/>
          <p:nvPr/>
        </p:nvSpPr>
        <p:spPr>
          <a:xfrm>
            <a:off x="5637842" y="4440190"/>
            <a:ext cx="1186568" cy="42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800" i="1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Fase 3: R</a:t>
            </a:r>
            <a:r>
              <a:rPr kumimoji="0" lang="es-PE" sz="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egistro de informe de adquisición</a:t>
            </a:r>
          </a:p>
        </p:txBody>
      </p:sp>
      <p:sp>
        <p:nvSpPr>
          <p:cNvPr id="89" name="Título 1">
            <a:extLst>
              <a:ext uri="{FF2B5EF4-FFF2-40B4-BE49-F238E27FC236}">
                <a16:creationId xmlns:a16="http://schemas.microsoft.com/office/drawing/2014/main" xmlns="" id="{F97545B1-2BD5-4EDF-972B-76BAE6B01449}"/>
              </a:ext>
            </a:extLst>
          </p:cNvPr>
          <p:cNvSpPr txBox="1">
            <a:spLocks/>
          </p:cNvSpPr>
          <p:nvPr/>
        </p:nvSpPr>
        <p:spPr>
          <a:xfrm>
            <a:off x="368318" y="683886"/>
            <a:ext cx="9229612" cy="337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MODIFICACIÓN DE DISPOSICIONES NORMATIVAS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xmlns="" id="{E7AA5D65-3C40-48B1-ACB9-4D4A0ED059D6}"/>
              </a:ext>
            </a:extLst>
          </p:cNvPr>
          <p:cNvSpPr txBox="1"/>
          <p:nvPr/>
        </p:nvSpPr>
        <p:spPr>
          <a:xfrm>
            <a:off x="368319" y="970728"/>
            <a:ext cx="738472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</a:pPr>
            <a:r>
              <a:rPr lang="es-PE" spc="85" dirty="0">
                <a:solidFill>
                  <a:srgbClr val="D84C30"/>
                </a:solidFill>
              </a:rPr>
              <a:t>PLAZOS DE ADQUISICIÓN</a:t>
            </a:r>
          </a:p>
        </p:txBody>
      </p:sp>
    </p:spTree>
    <p:extLst>
      <p:ext uri="{BB962C8B-B14F-4D97-AF65-F5344CB8AC3E}">
        <p14:creationId xmlns:p14="http://schemas.microsoft.com/office/powerpoint/2010/main" val="399407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6EBBE9-34C5-4411-BDC3-C5EDD37E020A}"/>
              </a:ext>
            </a:extLst>
          </p:cNvPr>
          <p:cNvSpPr txBox="1">
            <a:spLocks/>
          </p:cNvSpPr>
          <p:nvPr/>
        </p:nvSpPr>
        <p:spPr>
          <a:xfrm>
            <a:off x="451438" y="812160"/>
            <a:ext cx="6966803" cy="331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ADQUISICIÓN DE KITS DE HIGIENE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231448B-F1E1-4BBA-AB80-C80DB32784BA}"/>
              </a:ext>
            </a:extLst>
          </p:cNvPr>
          <p:cNvSpPr/>
          <p:nvPr/>
        </p:nvSpPr>
        <p:spPr>
          <a:xfrm>
            <a:off x="1450977" y="1932689"/>
            <a:ext cx="99121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/>
              <a:t>Condiciones para realizar la adquisición </a:t>
            </a:r>
            <a:endParaRPr lang="es-PE" dirty="0"/>
          </a:p>
          <a:p>
            <a:pPr marL="492125" lvl="1" indent="-174625" algn="just">
              <a:buFontTx/>
              <a:buChar char="-"/>
            </a:pPr>
            <a:r>
              <a:rPr lang="es-PE" dirty="0"/>
              <a:t>culminación de registros previos</a:t>
            </a:r>
          </a:p>
          <a:p>
            <a:pPr marL="492125" lvl="1" indent="-174625" algn="just">
              <a:buFontTx/>
              <a:buChar char="-"/>
            </a:pPr>
            <a:r>
              <a:rPr lang="es-PE" dirty="0"/>
              <a:t>disponibilidad de espacio para el almacenamiento de los elementos</a:t>
            </a:r>
          </a:p>
          <a:p>
            <a:pPr marL="492125" lvl="1" indent="-174625" algn="just">
              <a:buFontTx/>
              <a:buChar char="-"/>
            </a:pPr>
            <a:r>
              <a:rPr lang="es-PE" dirty="0"/>
              <a:t>medidas de seguridad para su resguardo</a:t>
            </a:r>
          </a:p>
          <a:p>
            <a:pPr algn="just"/>
            <a:endParaRPr lang="es-PE" spc="50" dirty="0">
              <a:solidFill>
                <a:srgbClr val="221F1F"/>
              </a:solidFill>
              <a:cs typeface="Century Gothic"/>
            </a:endParaRPr>
          </a:p>
          <a:p>
            <a:pPr algn="just"/>
            <a:r>
              <a:rPr lang="es-PE" b="1" dirty="0"/>
              <a:t>Plazos de adquisición</a:t>
            </a:r>
            <a:endParaRPr lang="es-PE" dirty="0"/>
          </a:p>
          <a:p>
            <a:pPr algn="just"/>
            <a:r>
              <a:rPr lang="es-PE" dirty="0"/>
              <a:t>Habilitación de plazos para realizar adquisiciones en miras al retorno a la prestación presencial o semipresencial del servicio educativo</a:t>
            </a:r>
            <a:endParaRPr lang="es-PE" spc="50" dirty="0">
              <a:solidFill>
                <a:srgbClr val="221F1F"/>
              </a:solidFill>
              <a:cs typeface="Century Gothic"/>
            </a:endParaRPr>
          </a:p>
          <a:p>
            <a:pPr algn="just"/>
            <a:endParaRPr lang="es-PE" spc="50" dirty="0">
              <a:solidFill>
                <a:srgbClr val="221F1F"/>
              </a:solidFill>
              <a:cs typeface="Century Gothic"/>
            </a:endParaRPr>
          </a:p>
          <a:p>
            <a:pPr lvl="0" algn="just"/>
            <a:r>
              <a:rPr lang="es-PE" b="1" dirty="0">
                <a:solidFill>
                  <a:prstClr val="black"/>
                </a:solidFill>
              </a:rPr>
              <a:t>Informe de adquisición</a:t>
            </a:r>
          </a:p>
          <a:p>
            <a:pPr lvl="0" algn="just"/>
            <a:r>
              <a:rPr lang="es-PE" dirty="0">
                <a:solidFill>
                  <a:prstClr val="black"/>
                </a:solidFill>
              </a:rPr>
              <a:t>Incorporación de un formato diferenciado con la inclusión de un inventario de las adquisiciones.</a:t>
            </a:r>
          </a:p>
          <a:p>
            <a:pPr lvl="0" algn="just"/>
            <a:endParaRPr lang="es-PE" dirty="0">
              <a:solidFill>
                <a:prstClr val="black"/>
              </a:solidFill>
            </a:endParaRPr>
          </a:p>
          <a:p>
            <a:pPr algn="just"/>
            <a:r>
              <a:rPr lang="es-PE" b="1" dirty="0">
                <a:solidFill>
                  <a:prstClr val="black"/>
                </a:solidFill>
              </a:rPr>
              <a:t>Informe de seguimiento de equipamiento menor (kit de higiene)</a:t>
            </a:r>
          </a:p>
          <a:p>
            <a:pPr algn="just"/>
            <a:r>
              <a:rPr lang="es-PE" dirty="0">
                <a:solidFill>
                  <a:prstClr val="black"/>
                </a:solidFill>
              </a:rPr>
              <a:t>Incorporación de un formato mediante el cual se verifica la disponibilidad y estado de los implementos almacenados durante el primer trimestre del 2021.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DCC2F747-E5C9-4EEB-8A68-DEC50CBCDE2F}"/>
              </a:ext>
            </a:extLst>
          </p:cNvPr>
          <p:cNvGrpSpPr/>
          <p:nvPr/>
        </p:nvGrpSpPr>
        <p:grpSpPr>
          <a:xfrm>
            <a:off x="763617" y="3429000"/>
            <a:ext cx="504209" cy="460023"/>
            <a:chOff x="7815818" y="4185342"/>
            <a:chExt cx="504209" cy="460023"/>
          </a:xfrm>
        </p:grpSpPr>
        <p:sp>
          <p:nvSpPr>
            <p:cNvPr id="5" name="Google Shape;305;g9d8d47c337_0_0">
              <a:extLst>
                <a:ext uri="{FF2B5EF4-FFF2-40B4-BE49-F238E27FC236}">
                  <a16:creationId xmlns:a16="http://schemas.microsoft.com/office/drawing/2014/main" xmlns="" id="{413B83A7-EE2D-474E-8C29-CD120FEB2570}"/>
                </a:ext>
              </a:extLst>
            </p:cNvPr>
            <p:cNvSpPr/>
            <p:nvPr/>
          </p:nvSpPr>
          <p:spPr>
            <a:xfrm>
              <a:off x="7815818" y="4185342"/>
              <a:ext cx="504209" cy="46002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9999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329" tIns="45642" rIns="91329" bIns="45642" anchor="ctr" anchorCtr="0">
              <a:noAutofit/>
            </a:bodyPr>
            <a:lstStyle/>
            <a:p>
              <a:pPr algn="ctr"/>
              <a:endParaRPr sz="1268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Picture 2" descr="Icono de reloj símbolo de signo - Descargar Vectores Gratis, Illustrator  Graficos, Plantillas Diseño">
              <a:extLst>
                <a:ext uri="{FF2B5EF4-FFF2-40B4-BE49-F238E27FC236}">
                  <a16:creationId xmlns:a16="http://schemas.microsoft.com/office/drawing/2014/main" xmlns="" id="{7C3C6174-E1B2-4D37-90EA-29DD9F4374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2" t="16959" r="16650" b="16380"/>
            <a:stretch/>
          </p:blipFill>
          <p:spPr bwMode="auto">
            <a:xfrm>
              <a:off x="7897663" y="4260243"/>
              <a:ext cx="314182" cy="29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oogle Shape;304;g9d8d47c337_0_0">
            <a:extLst>
              <a:ext uri="{FF2B5EF4-FFF2-40B4-BE49-F238E27FC236}">
                <a16:creationId xmlns:a16="http://schemas.microsoft.com/office/drawing/2014/main" xmlns="" id="{6DF05045-5E35-4204-8018-98E184FE9CBD}"/>
              </a:ext>
            </a:extLst>
          </p:cNvPr>
          <p:cNvGrpSpPr/>
          <p:nvPr/>
        </p:nvGrpSpPr>
        <p:grpSpPr>
          <a:xfrm>
            <a:off x="763617" y="4484399"/>
            <a:ext cx="504209" cy="460023"/>
            <a:chOff x="1839410" y="3386087"/>
            <a:chExt cx="552300" cy="552300"/>
          </a:xfrm>
        </p:grpSpPr>
        <p:sp>
          <p:nvSpPr>
            <p:cNvPr id="8" name="Google Shape;305;g9d8d47c337_0_0">
              <a:extLst>
                <a:ext uri="{FF2B5EF4-FFF2-40B4-BE49-F238E27FC236}">
                  <a16:creationId xmlns:a16="http://schemas.microsoft.com/office/drawing/2014/main" xmlns="" id="{03867B91-ADA7-40A8-935E-07F5483B7C89}"/>
                </a:ext>
              </a:extLst>
            </p:cNvPr>
            <p:cNvSpPr/>
            <p:nvPr/>
          </p:nvSpPr>
          <p:spPr>
            <a:xfrm>
              <a:off x="1839410" y="3386087"/>
              <a:ext cx="552300" cy="5523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9999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329" tIns="45642" rIns="91329" bIns="45642" anchor="ctr" anchorCtr="0">
              <a:noAutofit/>
            </a:bodyPr>
            <a:lstStyle/>
            <a:p>
              <a:pPr algn="ctr"/>
              <a:endParaRPr sz="1268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Google Shape;306;g9d8d47c337_0_0">
              <a:extLst>
                <a:ext uri="{FF2B5EF4-FFF2-40B4-BE49-F238E27FC236}">
                  <a16:creationId xmlns:a16="http://schemas.microsoft.com/office/drawing/2014/main" xmlns="" id="{4C54BBAE-B837-49E3-9E84-2321B3E9A33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68545" y="3521572"/>
              <a:ext cx="294180" cy="2941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AD6EED56-90DA-495E-A033-963D2DFFA41C}"/>
              </a:ext>
            </a:extLst>
          </p:cNvPr>
          <p:cNvGrpSpPr/>
          <p:nvPr/>
        </p:nvGrpSpPr>
        <p:grpSpPr>
          <a:xfrm>
            <a:off x="763617" y="2143589"/>
            <a:ext cx="504209" cy="460023"/>
            <a:chOff x="9324249" y="1531722"/>
            <a:chExt cx="504209" cy="460023"/>
          </a:xfrm>
        </p:grpSpPr>
        <p:pic>
          <p:nvPicPr>
            <p:cNvPr id="11" name="Picture 2" descr="Yes and no icon black white Royalty Free Vector Image">
              <a:extLst>
                <a:ext uri="{FF2B5EF4-FFF2-40B4-BE49-F238E27FC236}">
                  <a16:creationId xmlns:a16="http://schemas.microsoft.com/office/drawing/2014/main" xmlns="" id="{434521D9-F72C-4394-9D4E-EAC65A1580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2"/>
            <a:stretch/>
          </p:blipFill>
          <p:spPr bwMode="auto">
            <a:xfrm>
              <a:off x="9407201" y="1597731"/>
              <a:ext cx="332461" cy="331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Google Shape;305;g9d8d47c337_0_0">
              <a:extLst>
                <a:ext uri="{FF2B5EF4-FFF2-40B4-BE49-F238E27FC236}">
                  <a16:creationId xmlns:a16="http://schemas.microsoft.com/office/drawing/2014/main" xmlns="" id="{2BEF7D8D-E4B2-4B4F-AE3B-394DDFC59079}"/>
                </a:ext>
              </a:extLst>
            </p:cNvPr>
            <p:cNvSpPr/>
            <p:nvPr/>
          </p:nvSpPr>
          <p:spPr>
            <a:xfrm>
              <a:off x="9324249" y="1531722"/>
              <a:ext cx="504209" cy="460023"/>
            </a:xfrm>
            <a:prstGeom prst="ellipse">
              <a:avLst/>
            </a:prstGeom>
            <a:noFill/>
            <a:ln w="38100" cap="flat" cmpd="sng">
              <a:solidFill>
                <a:srgbClr val="9999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329" tIns="45642" rIns="91329" bIns="45642" anchor="ctr" anchorCtr="0">
              <a:noAutofit/>
            </a:bodyPr>
            <a:lstStyle/>
            <a:p>
              <a:pPr algn="ctr"/>
              <a:endParaRPr sz="1268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304;g9d8d47c337_0_0">
            <a:extLst>
              <a:ext uri="{FF2B5EF4-FFF2-40B4-BE49-F238E27FC236}">
                <a16:creationId xmlns:a16="http://schemas.microsoft.com/office/drawing/2014/main" xmlns="" id="{EE964D90-0A6D-4DCC-B5C2-C0790D134EA9}"/>
              </a:ext>
            </a:extLst>
          </p:cNvPr>
          <p:cNvGrpSpPr/>
          <p:nvPr/>
        </p:nvGrpSpPr>
        <p:grpSpPr>
          <a:xfrm>
            <a:off x="763617" y="5309786"/>
            <a:ext cx="504209" cy="460023"/>
            <a:chOff x="1839410" y="3386087"/>
            <a:chExt cx="552300" cy="552300"/>
          </a:xfrm>
        </p:grpSpPr>
        <p:sp>
          <p:nvSpPr>
            <p:cNvPr id="14" name="Google Shape;305;g9d8d47c337_0_0">
              <a:extLst>
                <a:ext uri="{FF2B5EF4-FFF2-40B4-BE49-F238E27FC236}">
                  <a16:creationId xmlns:a16="http://schemas.microsoft.com/office/drawing/2014/main" xmlns="" id="{7E1301D4-4616-4FBB-B1CA-AD140CECC93F}"/>
                </a:ext>
              </a:extLst>
            </p:cNvPr>
            <p:cNvSpPr/>
            <p:nvPr/>
          </p:nvSpPr>
          <p:spPr>
            <a:xfrm>
              <a:off x="1839410" y="3386087"/>
              <a:ext cx="552300" cy="5523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9999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329" tIns="45642" rIns="91329" bIns="45642" anchor="ctr" anchorCtr="0">
              <a:noAutofit/>
            </a:bodyPr>
            <a:lstStyle/>
            <a:p>
              <a:pPr algn="ctr"/>
              <a:endParaRPr sz="1268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306;g9d8d47c337_0_0">
              <a:extLst>
                <a:ext uri="{FF2B5EF4-FFF2-40B4-BE49-F238E27FC236}">
                  <a16:creationId xmlns:a16="http://schemas.microsoft.com/office/drawing/2014/main" xmlns="" id="{B0B1794E-ED49-483F-91BD-1BEA86D3BF7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68545" y="3521572"/>
              <a:ext cx="294180" cy="2941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3BBB73D-D60D-4469-9E91-DF2757BBE3D2}"/>
              </a:ext>
            </a:extLst>
          </p:cNvPr>
          <p:cNvSpPr txBox="1"/>
          <p:nvPr/>
        </p:nvSpPr>
        <p:spPr>
          <a:xfrm>
            <a:off x="448580" y="1098220"/>
            <a:ext cx="1129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es-ES" spc="85" dirty="0">
                <a:solidFill>
                  <a:srgbClr val="D84C30"/>
                </a:solidFill>
              </a:rPr>
              <a:t>MODIFICACIONES A LA NORMA TÉCNICA VIGNETE: </a:t>
            </a:r>
            <a:r>
              <a:rPr lang="es-PE" spc="85" dirty="0">
                <a:solidFill>
                  <a:srgbClr val="D84C30"/>
                </a:solidFill>
              </a:rPr>
              <a:t>RM 469-2020-MINEDU: PRINCIPALES HITOS</a:t>
            </a:r>
          </a:p>
        </p:txBody>
      </p:sp>
    </p:spTree>
    <p:extLst>
      <p:ext uri="{BB962C8B-B14F-4D97-AF65-F5344CB8AC3E}">
        <p14:creationId xmlns:p14="http://schemas.microsoft.com/office/powerpoint/2010/main" val="253860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101B5B-5656-4C7F-A8A0-5E5BEC60836E}"/>
              </a:ext>
            </a:extLst>
          </p:cNvPr>
          <p:cNvSpPr txBox="1">
            <a:spLocks/>
          </p:cNvSpPr>
          <p:nvPr/>
        </p:nvSpPr>
        <p:spPr>
          <a:xfrm>
            <a:off x="419354" y="812159"/>
            <a:ext cx="6966803" cy="331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ADQUISICIÓN DE KITS DE HIGIENE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50F74D5-84DB-4C95-B4C7-5AF6A2E1CA7B}"/>
              </a:ext>
            </a:extLst>
          </p:cNvPr>
          <p:cNvSpPr txBox="1"/>
          <p:nvPr/>
        </p:nvSpPr>
        <p:spPr>
          <a:xfrm>
            <a:off x="416496" y="1098220"/>
            <a:ext cx="851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es-ES" spc="85" dirty="0">
                <a:solidFill>
                  <a:srgbClr val="D84C30"/>
                </a:solidFill>
              </a:rPr>
              <a:t>¿QUIÉNES PUEDEN ACCEDER A LA FASE 4 DEL KIT DE HIGIENE?</a:t>
            </a:r>
          </a:p>
        </p:txBody>
      </p:sp>
      <p:pic>
        <p:nvPicPr>
          <p:cNvPr id="4" name="Google Shape;631;p63">
            <a:extLst>
              <a:ext uri="{FF2B5EF4-FFF2-40B4-BE49-F238E27FC236}">
                <a16:creationId xmlns:a16="http://schemas.microsoft.com/office/drawing/2014/main" xmlns="" id="{A015951E-EBE0-48D5-8B94-12C336B219C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6934" t="-6934" r="-6934" b="-6934"/>
          <a:stretch/>
        </p:blipFill>
        <p:spPr>
          <a:xfrm>
            <a:off x="304201" y="2277979"/>
            <a:ext cx="3350370" cy="3068961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458056B-FF24-458D-83F3-13D02803FB6A}"/>
              </a:ext>
            </a:extLst>
          </p:cNvPr>
          <p:cNvSpPr txBox="1"/>
          <p:nvPr/>
        </p:nvSpPr>
        <p:spPr>
          <a:xfrm>
            <a:off x="3902755" y="1835835"/>
            <a:ext cx="728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>
                <a:solidFill>
                  <a:srgbClr val="434343"/>
                </a:solidFill>
              </a:rPr>
              <a:t>Pueden acceder </a:t>
            </a:r>
            <a:r>
              <a:rPr lang="es-PE" sz="2400" b="1" u="sng" dirty="0">
                <a:solidFill>
                  <a:srgbClr val="434343"/>
                </a:solidFill>
              </a:rPr>
              <a:t>todos</a:t>
            </a:r>
            <a:r>
              <a:rPr lang="es-PE" sz="2400" dirty="0">
                <a:solidFill>
                  <a:srgbClr val="434343"/>
                </a:solidFill>
              </a:rPr>
              <a:t> aquellos que fueron beneficiados con el programa en el mes de marzo y que </a:t>
            </a:r>
            <a:r>
              <a:rPr lang="es-PE" sz="2400" b="1" u="sng" dirty="0">
                <a:solidFill>
                  <a:srgbClr val="434343"/>
                </a:solidFill>
              </a:rPr>
              <a:t>cuenten con saldo</a:t>
            </a:r>
            <a:r>
              <a:rPr lang="es-PE" sz="2400" dirty="0">
                <a:solidFill>
                  <a:srgbClr val="434343"/>
                </a:solidFill>
              </a:rPr>
              <a:t>, clasificados en dos grupos: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8BB6894B-8FA7-4480-A868-04C4F1F59AF1}"/>
              </a:ext>
            </a:extLst>
          </p:cNvPr>
          <p:cNvGraphicFramePr>
            <a:graphicFrameLocks/>
          </p:cNvGraphicFramePr>
          <p:nvPr/>
        </p:nvGraphicFramePr>
        <p:xfrm>
          <a:off x="4268905" y="3241412"/>
          <a:ext cx="6917082" cy="306896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458541">
                  <a:extLst>
                    <a:ext uri="{9D8B030D-6E8A-4147-A177-3AD203B41FA5}">
                      <a16:colId xmlns:a16="http://schemas.microsoft.com/office/drawing/2014/main" xmlns="" val="530165610"/>
                    </a:ext>
                  </a:extLst>
                </a:gridCol>
                <a:gridCol w="3458541">
                  <a:extLst>
                    <a:ext uri="{9D8B030D-6E8A-4147-A177-3AD203B41FA5}">
                      <a16:colId xmlns:a16="http://schemas.microsoft.com/office/drawing/2014/main" xmlns="" val="1376384673"/>
                    </a:ext>
                  </a:extLst>
                </a:gridCol>
              </a:tblGrid>
              <a:tr h="454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u="none" dirty="0">
                          <a:solidFill>
                            <a:schemeClr val="bg1"/>
                          </a:solidFill>
                        </a:rPr>
                        <a:t>Primer Grupo</a:t>
                      </a:r>
                      <a:endParaRPr lang="es-PE" sz="1800" b="1" u="none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u="none" dirty="0">
                          <a:solidFill>
                            <a:schemeClr val="bg1"/>
                          </a:solidFill>
                        </a:rPr>
                        <a:t>Segundo Grupo</a:t>
                      </a:r>
                      <a:endParaRPr lang="es-PE" sz="1800" b="1" u="none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4897684"/>
                  </a:ext>
                </a:extLst>
              </a:tr>
              <a:tr h="26146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>
                          <a:solidFill>
                            <a:srgbClr val="434343"/>
                          </a:solidFill>
                        </a:rPr>
                        <a:t>Aquellos que realizaron </a:t>
                      </a:r>
                      <a:r>
                        <a:rPr lang="es-PE" sz="1800" b="1" u="sng" dirty="0">
                          <a:solidFill>
                            <a:srgbClr val="434343"/>
                          </a:solidFill>
                        </a:rPr>
                        <a:t>adquisiciones en las 3 fases anteriores, pero que aún cuentan con saldos </a:t>
                      </a:r>
                      <a:r>
                        <a:rPr lang="es-PE" sz="1800" dirty="0">
                          <a:solidFill>
                            <a:srgbClr val="434343"/>
                          </a:solidFill>
                        </a:rPr>
                        <a:t>de este programa y que hayan </a:t>
                      </a:r>
                      <a:r>
                        <a:rPr lang="es-PE" sz="1800" b="1" u="sng" dirty="0">
                          <a:solidFill>
                            <a:srgbClr val="434343"/>
                          </a:solidFill>
                        </a:rPr>
                        <a:t>realizado</a:t>
                      </a:r>
                      <a:r>
                        <a:rPr lang="es-PE" sz="1800" dirty="0">
                          <a:solidFill>
                            <a:srgbClr val="434343"/>
                          </a:solidFill>
                        </a:rPr>
                        <a:t> el registro de las </a:t>
                      </a:r>
                      <a:r>
                        <a:rPr lang="es-PE" sz="1800" b="1" u="sng" dirty="0">
                          <a:solidFill>
                            <a:srgbClr val="434343"/>
                          </a:solidFill>
                        </a:rPr>
                        <a:t>fichas de adquisición al 30 de noviembre</a:t>
                      </a:r>
                      <a:r>
                        <a:rPr lang="es-PE" sz="1800" dirty="0">
                          <a:solidFill>
                            <a:srgbClr val="434343"/>
                          </a:solidFill>
                        </a:rPr>
                        <a:t>.</a:t>
                      </a:r>
                      <a:endParaRPr lang="es-PE" sz="1800" dirty="0">
                        <a:solidFill>
                          <a:srgbClr val="434343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>
                          <a:solidFill>
                            <a:srgbClr val="434343"/>
                          </a:solidFill>
                        </a:rPr>
                        <a:t>Aquellos que </a:t>
                      </a:r>
                      <a:r>
                        <a:rPr lang="es-PE" sz="1800" b="1" u="sng" dirty="0">
                          <a:solidFill>
                            <a:srgbClr val="434343"/>
                          </a:solidFill>
                        </a:rPr>
                        <a:t>no pudieron retirar el recurso, </a:t>
                      </a:r>
                      <a:r>
                        <a:rPr lang="es-PE" sz="1800" dirty="0">
                          <a:solidFill>
                            <a:srgbClr val="434343"/>
                          </a:solidFill>
                        </a:rPr>
                        <a:t>., por limitaciones en la norma (institutos, Cetpros, nivel secundaria, etc.) o  por motivos de fuerza mayor.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0889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03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C56C81-73F7-4DB4-92E6-AD7F7BB881CE}"/>
              </a:ext>
            </a:extLst>
          </p:cNvPr>
          <p:cNvSpPr txBox="1">
            <a:spLocks/>
          </p:cNvSpPr>
          <p:nvPr/>
        </p:nvSpPr>
        <p:spPr>
          <a:xfrm>
            <a:off x="388378" y="710379"/>
            <a:ext cx="6966803" cy="331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ADQUISICIÓN DE KITS DE HIGIENE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F0693EF-960F-4099-B4C8-A0C74F213175}"/>
              </a:ext>
            </a:extLst>
          </p:cNvPr>
          <p:cNvSpPr txBox="1"/>
          <p:nvPr/>
        </p:nvSpPr>
        <p:spPr>
          <a:xfrm>
            <a:off x="385520" y="996440"/>
            <a:ext cx="851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es-ES" spc="85" dirty="0">
                <a:solidFill>
                  <a:srgbClr val="D84C30"/>
                </a:solidFill>
              </a:rPr>
              <a:t>MODIFICACIONES A LA NORMA TÉCNICA VIGNETE: </a:t>
            </a:r>
            <a:r>
              <a:rPr lang="es-PE" spc="85" dirty="0">
                <a:solidFill>
                  <a:srgbClr val="D84C30"/>
                </a:solidFill>
              </a:rPr>
              <a:t>RM 469-2020-MINEDU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659C4A44-8EC3-4B93-9230-2E49EDBB1A7F}"/>
              </a:ext>
            </a:extLst>
          </p:cNvPr>
          <p:cNvGraphicFramePr>
            <a:graphicFrameLocks noGrp="1"/>
          </p:cNvGraphicFramePr>
          <p:nvPr/>
        </p:nvGraphicFramePr>
        <p:xfrm>
          <a:off x="585536" y="1590278"/>
          <a:ext cx="11020927" cy="4694191"/>
        </p:xfrm>
        <a:graphic>
          <a:graphicData uri="http://schemas.openxmlformats.org/drawingml/2006/table">
            <a:tbl>
              <a:tblPr firstRow="1" firstCol="1" bandRow="1"/>
              <a:tblGrid>
                <a:gridCol w="2542675">
                  <a:extLst>
                    <a:ext uri="{9D8B030D-6E8A-4147-A177-3AD203B41FA5}">
                      <a16:colId xmlns:a16="http://schemas.microsoft.com/office/drawing/2014/main" xmlns="" val="2417633485"/>
                    </a:ext>
                  </a:extLst>
                </a:gridCol>
                <a:gridCol w="2502568">
                  <a:extLst>
                    <a:ext uri="{9D8B030D-6E8A-4147-A177-3AD203B41FA5}">
                      <a16:colId xmlns:a16="http://schemas.microsoft.com/office/drawing/2014/main" xmlns="" val="1645208004"/>
                    </a:ext>
                  </a:extLst>
                </a:gridCol>
                <a:gridCol w="5975684">
                  <a:extLst>
                    <a:ext uri="{9D8B030D-6E8A-4147-A177-3AD203B41FA5}">
                      <a16:colId xmlns:a16="http://schemas.microsoft.com/office/drawing/2014/main" xmlns="" val="1027350163"/>
                    </a:ext>
                  </a:extLst>
                </a:gridCol>
              </a:tblGrid>
              <a:tr h="2799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RETIROS</a:t>
                      </a:r>
                      <a:endParaRPr lang="es-PE" sz="1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ESCENARIOS PARA LA ADQUISICIÓN</a:t>
                      </a:r>
                      <a:endParaRPr lang="es-PE" sz="1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7388382"/>
                  </a:ext>
                </a:extLst>
              </a:tr>
              <a:tr h="84803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Durante la prestación a distancia del servicio educativo</a:t>
                      </a:r>
                      <a:endParaRPr lang="es-PE" sz="1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caso se disponga la reanudación de la prestación presencial del servicio educativo</a:t>
                      </a:r>
                      <a:endParaRPr lang="es-PE" sz="1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9372501"/>
                  </a:ext>
                </a:extLst>
              </a:tr>
              <a:tr h="3970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 retiro</a:t>
                      </a:r>
                      <a:endParaRPr lang="es-PE" sz="1800" b="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 el 15 de mayo del 2020</a:t>
                      </a:r>
                      <a:endParaRPr lang="es-PE" sz="1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 el 15 de mayo del 2020</a:t>
                      </a:r>
                      <a:endParaRPr lang="es-PE" sz="1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7078948"/>
                  </a:ext>
                </a:extLst>
              </a:tr>
              <a:tr h="794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Segundo retiro</a:t>
                      </a:r>
                      <a:endParaRPr lang="es-PE" sz="1800" b="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Desde el 05 de julio al 25 de julio del 2020 </a:t>
                      </a:r>
                      <a:endParaRPr lang="es-PE" sz="1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 la semana previa al inicio de la prestación presencial del servicio educativo (deberá abastecer al LE de los elementos necesarios por un mínimo de 15 días)</a:t>
                      </a:r>
                      <a:endParaRPr lang="es-PE" sz="1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9330871"/>
                  </a:ext>
                </a:extLst>
              </a:tr>
              <a:tr h="794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Tercer retiro o posteriores retiros</a:t>
                      </a:r>
                      <a:endParaRPr lang="es-PE" sz="1800" b="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Desde el 05 de setiembre al 25 de setiembre del 2020</a:t>
                      </a:r>
                      <a:endParaRPr lang="es-PE" sz="1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 45 (cuarenta y cinco) días calendario contabilizados desde el inicio de la prestación presencial del servicio educativo.</a:t>
                      </a:r>
                      <a:endParaRPr lang="es-PE" sz="1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8358148"/>
                  </a:ext>
                </a:extLst>
              </a:tr>
              <a:tr h="1262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PE" sz="1800" b="1" i="1" kern="0" dirty="0">
                          <a:solidFill>
                            <a:srgbClr val="C00000"/>
                          </a:solidFill>
                          <a:latin typeface="+mn-lt"/>
                          <a:sym typeface="Helvetica Neue"/>
                        </a:rPr>
                        <a:t>Modificatoria de NT con RM 469-2020-MINEDU: </a:t>
                      </a:r>
                      <a:r>
                        <a:rPr lang="es-PE" sz="1800" i="1" kern="0" dirty="0">
                          <a:solidFill>
                            <a:srgbClr val="C00000"/>
                          </a:solidFill>
                          <a:latin typeface="+mn-lt"/>
                          <a:sym typeface="Helvetica Neue"/>
                        </a:rPr>
                        <a:t>Se habilita un nuevo plazo de retiro y de adquisición </a:t>
                      </a:r>
                      <a:endParaRPr lang="es-PE" sz="1800" b="0" i="1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1" kern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Hasta el 19 de diciembre de 2020.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i="1" kern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1" kern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De no ser usado, el recurso deberá ser devuelto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Considerar que este ya no estará disponible para el 2021.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PE" sz="1200" b="0" i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4479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14401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talentos MINEDU 2019" id="{CA314D59-9FD4-4C97-AB67-2449CBD0D93D}" vid="{855C248F-6705-4B52-B268-D5C3C4B9ABF3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talentos MINEDU 2019" id="{CA314D59-9FD4-4C97-AB67-2449CBD0D93D}" vid="{7123E25B-FCBE-4DD0-B77A-429715ED3B1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20094</TotalTime>
  <Words>1704</Words>
  <Application>Microsoft Office PowerPoint</Application>
  <PresentationFormat>Panorámica</PresentationFormat>
  <Paragraphs>378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33" baseType="lpstr">
      <vt:lpstr>新細明體</vt:lpstr>
      <vt:lpstr>Abadi Extra Light</vt:lpstr>
      <vt:lpstr>Arial</vt:lpstr>
      <vt:lpstr>Calibri</vt:lpstr>
      <vt:lpstr>Calibri Light</vt:lpstr>
      <vt:lpstr>Century Gothic</vt:lpstr>
      <vt:lpstr>Courier New</vt:lpstr>
      <vt:lpstr>Helvetica</vt:lpstr>
      <vt:lpstr>Helvetica Neue</vt:lpstr>
      <vt:lpstr>inherit</vt:lpstr>
      <vt:lpstr>Stag Book</vt:lpstr>
      <vt:lpstr>Times New Roman</vt:lpstr>
      <vt:lpstr>1_Tema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LOPEZ MEJIA</dc:creator>
  <cp:lastModifiedBy>PRONIED</cp:lastModifiedBy>
  <cp:revision>713</cp:revision>
  <cp:lastPrinted>2018-11-20T23:25:52Z</cp:lastPrinted>
  <dcterms:created xsi:type="dcterms:W3CDTF">2014-10-23T20:47:16Z</dcterms:created>
  <dcterms:modified xsi:type="dcterms:W3CDTF">2020-12-16T17:57:06Z</dcterms:modified>
</cp:coreProperties>
</file>