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21"/>
  </p:notesMasterIdLst>
  <p:handoutMasterIdLst>
    <p:handoutMasterId r:id="rId22"/>
  </p:handoutMasterIdLst>
  <p:sldIdLst>
    <p:sldId id="376" r:id="rId3"/>
    <p:sldId id="388" r:id="rId4"/>
    <p:sldId id="404" r:id="rId5"/>
    <p:sldId id="371" r:id="rId6"/>
    <p:sldId id="399" r:id="rId7"/>
    <p:sldId id="397" r:id="rId8"/>
    <p:sldId id="400" r:id="rId9"/>
    <p:sldId id="405" r:id="rId10"/>
    <p:sldId id="403" r:id="rId11"/>
    <p:sldId id="396" r:id="rId12"/>
    <p:sldId id="390" r:id="rId13"/>
    <p:sldId id="389" r:id="rId14"/>
    <p:sldId id="401" r:id="rId15"/>
    <p:sldId id="402" r:id="rId16"/>
    <p:sldId id="392" r:id="rId17"/>
    <p:sldId id="391" r:id="rId18"/>
    <p:sldId id="387" r:id="rId19"/>
    <p:sldId id="393" r:id="rId20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CA TELLERIA VICUÑA" initials="VTV" lastIdx="1" clrIdx="0">
    <p:extLst>
      <p:ext uri="{19B8F6BF-5375-455C-9EA6-DF929625EA0E}">
        <p15:presenceInfo xmlns:p15="http://schemas.microsoft.com/office/powerpoint/2012/main" userId="S-1-5-21-1280482202-4056878361-557001864-4652" providerId="AD"/>
      </p:ext>
    </p:extLst>
  </p:cmAuthor>
  <p:cmAuthor id="2" name="Usuario de Windows" initials="UdW" lastIdx="10" clrIdx="1">
    <p:extLst>
      <p:ext uri="{19B8F6BF-5375-455C-9EA6-DF929625EA0E}">
        <p15:presenceInfo xmlns:p15="http://schemas.microsoft.com/office/powerpoint/2012/main" userId="Usuario de Windows" providerId="None"/>
      </p:ext>
    </p:extLst>
  </p:cmAuthor>
  <p:cmAuthor id="3" name="FIORELLA ABREGU RAMIREZ" initials="FAR" lastIdx="6" clrIdx="2">
    <p:extLst>
      <p:ext uri="{19B8F6BF-5375-455C-9EA6-DF929625EA0E}">
        <p15:presenceInfo xmlns:p15="http://schemas.microsoft.com/office/powerpoint/2012/main" userId="S-1-5-21-1280482202-4056878361-557001864-53940" providerId="AD"/>
      </p:ext>
    </p:extLst>
  </p:cmAuthor>
  <p:cmAuthor id="4" name="ADA YESENIA PACA PALAO" initials="AYPP" lastIdx="5" clrIdx="3">
    <p:extLst>
      <p:ext uri="{19B8F6BF-5375-455C-9EA6-DF929625EA0E}">
        <p15:presenceInfo xmlns:p15="http://schemas.microsoft.com/office/powerpoint/2012/main" userId="S-1-5-21-1280482202-4056878361-557001864-538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18A"/>
    <a:srgbClr val="F26655"/>
    <a:srgbClr val="A2B44B"/>
    <a:srgbClr val="68BEC3"/>
    <a:srgbClr val="F16655"/>
    <a:srgbClr val="0065A5"/>
    <a:srgbClr val="FAA954"/>
    <a:srgbClr val="F78735"/>
    <a:srgbClr val="046BA6"/>
    <a:srgbClr val="49B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FC2DC-3B05-4EEB-9B6B-56F75B4AF1B0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D6143F37-2CE0-46D0-8DA0-70E6DD28DFBD}">
      <dgm:prSet phldrT="[Texto]" custT="1"/>
      <dgm:spPr>
        <a:xfrm>
          <a:off x="320181" y="0"/>
          <a:ext cx="777617" cy="262856"/>
        </a:xfrm>
      </dgm:spPr>
      <dgm:t>
        <a:bodyPr/>
        <a:lstStyle/>
        <a:p>
          <a:r>
            <a:rPr lang="es-PE" sz="2400" b="1" dirty="0">
              <a:latin typeface="Arial Black" panose="020B0A04020102020204" pitchFamily="34" charset="0"/>
              <a:ea typeface="+mn-ea"/>
              <a:cs typeface="+mn-cs"/>
            </a:rPr>
            <a:t>Primer Eje</a:t>
          </a:r>
          <a:endParaRPr lang="es-PE" sz="2400" dirty="0">
            <a:latin typeface="Arial Black" panose="020B0A04020102020204" pitchFamily="34" charset="0"/>
            <a:ea typeface="+mn-ea"/>
            <a:cs typeface="+mn-cs"/>
          </a:endParaRPr>
        </a:p>
      </dgm:t>
    </dgm:pt>
    <dgm:pt modelId="{44B69FCA-6E99-4893-80F9-8AF3BAAA1D11}" type="parTrans" cxnId="{0C2AAD14-804E-4212-A73A-5610FE412299}">
      <dgm:prSet/>
      <dgm:spPr/>
      <dgm:t>
        <a:bodyPr/>
        <a:lstStyle/>
        <a:p>
          <a:endParaRPr lang="es-PE" sz="1400">
            <a:latin typeface="Arial Black" panose="020B0A04020102020204" pitchFamily="34" charset="0"/>
          </a:endParaRPr>
        </a:p>
      </dgm:t>
    </dgm:pt>
    <dgm:pt modelId="{6BDCAAD9-0E0D-45E7-8011-2DE95FF44379}" type="sibTrans" cxnId="{0C2AAD14-804E-4212-A73A-5610FE412299}">
      <dgm:prSet/>
      <dgm:spPr/>
      <dgm:t>
        <a:bodyPr/>
        <a:lstStyle/>
        <a:p>
          <a:endParaRPr lang="es-PE" sz="1400">
            <a:latin typeface="Arial Black" panose="020B0A04020102020204" pitchFamily="34" charset="0"/>
          </a:endParaRPr>
        </a:p>
      </dgm:t>
    </dgm:pt>
    <dgm:pt modelId="{CEA687F5-5858-47E6-AE74-6433458684C3}">
      <dgm:prSet phldrT="[Texto]" custT="1"/>
      <dgm:spPr>
        <a:xfrm>
          <a:off x="214950" y="262856"/>
          <a:ext cx="988079" cy="1106188"/>
        </a:xfrm>
      </dgm:spPr>
      <dgm:t>
        <a:bodyPr/>
        <a:lstStyle/>
        <a:p>
          <a:r>
            <a:rPr lang="es-PE" sz="2000" dirty="0" smtClean="0">
              <a:latin typeface="Arial Black" panose="020B0A04020102020204" pitchFamily="34" charset="0"/>
              <a:ea typeface="+mn-ea"/>
              <a:cs typeface="+mn-cs"/>
            </a:rPr>
            <a:t>Aprendizajes a lo largo de la vida</a:t>
          </a:r>
          <a:endParaRPr lang="es-PE" sz="2000" dirty="0">
            <a:latin typeface="Arial Black" panose="020B0A04020102020204" pitchFamily="34" charset="0"/>
            <a:ea typeface="+mn-ea"/>
            <a:cs typeface="+mn-cs"/>
          </a:endParaRPr>
        </a:p>
      </dgm:t>
    </dgm:pt>
    <dgm:pt modelId="{52EDA896-5C04-446A-99CD-67518144EF3A}" type="parTrans" cxnId="{2FCBE7FC-5A59-4680-92D4-507DB3E56927}">
      <dgm:prSet/>
      <dgm:spPr/>
      <dgm:t>
        <a:bodyPr/>
        <a:lstStyle/>
        <a:p>
          <a:endParaRPr lang="es-PE" sz="1400">
            <a:latin typeface="Arial Black" panose="020B0A04020102020204" pitchFamily="34" charset="0"/>
          </a:endParaRPr>
        </a:p>
      </dgm:t>
    </dgm:pt>
    <dgm:pt modelId="{C44046E0-818D-4A26-8352-2517D20E68F2}" type="sibTrans" cxnId="{2FCBE7FC-5A59-4680-92D4-507DB3E56927}">
      <dgm:prSet/>
      <dgm:spPr/>
      <dgm:t>
        <a:bodyPr/>
        <a:lstStyle/>
        <a:p>
          <a:endParaRPr lang="es-PE" sz="1400">
            <a:latin typeface="Arial Black" panose="020B0A04020102020204" pitchFamily="34" charset="0"/>
          </a:endParaRPr>
        </a:p>
      </dgm:t>
    </dgm:pt>
    <dgm:pt modelId="{37081F48-CABE-4FEC-A069-076ACEFA32B5}">
      <dgm:prSet custT="1"/>
      <dgm:spPr>
        <a:xfrm>
          <a:off x="1575410" y="0"/>
          <a:ext cx="777617" cy="262856"/>
        </a:xfrm>
      </dgm:spPr>
      <dgm:t>
        <a:bodyPr/>
        <a:lstStyle/>
        <a:p>
          <a:r>
            <a:rPr lang="es-PE" sz="2400" b="1">
              <a:latin typeface="Arial Black" panose="020B0A04020102020204" pitchFamily="34" charset="0"/>
              <a:ea typeface="+mn-ea"/>
              <a:cs typeface="+mn-cs"/>
            </a:rPr>
            <a:t>Segundo Eje</a:t>
          </a:r>
          <a:endParaRPr lang="es-PE" sz="2400">
            <a:latin typeface="Arial Black" panose="020B0A04020102020204" pitchFamily="34" charset="0"/>
            <a:ea typeface="+mn-ea"/>
            <a:cs typeface="+mn-cs"/>
          </a:endParaRPr>
        </a:p>
      </dgm:t>
    </dgm:pt>
    <dgm:pt modelId="{F1E752A8-0478-4E50-B8F0-F7D676524632}" type="parTrans" cxnId="{EB6F03EE-28E7-4345-BFD6-4018A09B4C60}">
      <dgm:prSet/>
      <dgm:spPr/>
      <dgm:t>
        <a:bodyPr/>
        <a:lstStyle/>
        <a:p>
          <a:endParaRPr lang="es-PE" sz="1400">
            <a:latin typeface="Arial Black" panose="020B0A04020102020204" pitchFamily="34" charset="0"/>
          </a:endParaRPr>
        </a:p>
      </dgm:t>
    </dgm:pt>
    <dgm:pt modelId="{F79EB6F1-F48D-429E-A313-A5C406AE98B4}" type="sibTrans" cxnId="{EB6F03EE-28E7-4345-BFD6-4018A09B4C60}">
      <dgm:prSet/>
      <dgm:spPr/>
      <dgm:t>
        <a:bodyPr/>
        <a:lstStyle/>
        <a:p>
          <a:endParaRPr lang="es-PE" sz="1400">
            <a:latin typeface="Arial Black" panose="020B0A04020102020204" pitchFamily="34" charset="0"/>
          </a:endParaRPr>
        </a:p>
      </dgm:t>
    </dgm:pt>
    <dgm:pt modelId="{8CA5CBB9-A378-4EDB-A546-B76EEFE93914}">
      <dgm:prSet custT="1"/>
      <dgm:spPr>
        <a:xfrm>
          <a:off x="1575410" y="262856"/>
          <a:ext cx="777617" cy="1106188"/>
        </a:xfrm>
      </dgm:spPr>
      <dgm:t>
        <a:bodyPr/>
        <a:lstStyle/>
        <a:p>
          <a:r>
            <a:rPr lang="es-PE" sz="2000" dirty="0" smtClean="0">
              <a:latin typeface="Arial Black" panose="020B0A04020102020204" pitchFamily="34" charset="0"/>
              <a:ea typeface="+mn-ea"/>
              <a:cs typeface="+mn-cs"/>
            </a:rPr>
            <a:t>Desarrollo integral docente</a:t>
          </a:r>
          <a:endParaRPr lang="es-PE" sz="2000" dirty="0">
            <a:latin typeface="Arial Black" panose="020B0A04020102020204" pitchFamily="34" charset="0"/>
            <a:ea typeface="+mn-ea"/>
            <a:cs typeface="+mn-cs"/>
          </a:endParaRPr>
        </a:p>
      </dgm:t>
    </dgm:pt>
    <dgm:pt modelId="{2C0FA905-AB12-4B88-B78D-5937359BF809}" type="parTrans" cxnId="{79B4620F-9F7C-42DA-BECD-278DE08924B0}">
      <dgm:prSet/>
      <dgm:spPr/>
      <dgm:t>
        <a:bodyPr/>
        <a:lstStyle/>
        <a:p>
          <a:endParaRPr lang="es-PE" sz="1400">
            <a:latin typeface="Arial Black" panose="020B0A04020102020204" pitchFamily="34" charset="0"/>
          </a:endParaRPr>
        </a:p>
      </dgm:t>
    </dgm:pt>
    <dgm:pt modelId="{CE702C74-278D-43BD-AD3A-20AE70089CAF}" type="sibTrans" cxnId="{79B4620F-9F7C-42DA-BECD-278DE08924B0}">
      <dgm:prSet/>
      <dgm:spPr/>
      <dgm:t>
        <a:bodyPr/>
        <a:lstStyle/>
        <a:p>
          <a:endParaRPr lang="es-PE" sz="1400">
            <a:latin typeface="Arial Black" panose="020B0A04020102020204" pitchFamily="34" charset="0"/>
          </a:endParaRPr>
        </a:p>
      </dgm:t>
    </dgm:pt>
    <dgm:pt modelId="{17B428F1-83EF-46C0-8B71-8F36EB277A95}">
      <dgm:prSet custT="1"/>
      <dgm:spPr>
        <a:xfrm>
          <a:off x="2725408" y="0"/>
          <a:ext cx="777617" cy="262856"/>
        </a:xfrm>
      </dgm:spPr>
      <dgm:t>
        <a:bodyPr/>
        <a:lstStyle/>
        <a:p>
          <a:r>
            <a:rPr lang="es-PE" sz="2400" b="1" dirty="0">
              <a:latin typeface="Arial Black" panose="020B0A04020102020204" pitchFamily="34" charset="0"/>
              <a:ea typeface="+mn-ea"/>
              <a:cs typeface="+mn-cs"/>
            </a:rPr>
            <a:t>Tercer Eje</a:t>
          </a:r>
          <a:endParaRPr lang="es-PE" sz="2400" dirty="0">
            <a:latin typeface="Arial Black" panose="020B0A04020102020204" pitchFamily="34" charset="0"/>
            <a:ea typeface="+mn-ea"/>
            <a:cs typeface="+mn-cs"/>
          </a:endParaRPr>
        </a:p>
      </dgm:t>
    </dgm:pt>
    <dgm:pt modelId="{54C8B8C4-F138-4A74-A969-74C56FA61912}" type="parTrans" cxnId="{7FE51D59-7DFE-4E48-8310-55D8D883D4C1}">
      <dgm:prSet/>
      <dgm:spPr/>
      <dgm:t>
        <a:bodyPr/>
        <a:lstStyle/>
        <a:p>
          <a:endParaRPr lang="es-PE" sz="1400">
            <a:latin typeface="Arial Black" panose="020B0A04020102020204" pitchFamily="34" charset="0"/>
          </a:endParaRPr>
        </a:p>
      </dgm:t>
    </dgm:pt>
    <dgm:pt modelId="{4047844A-0774-49AB-BA28-F7824DE8071C}" type="sibTrans" cxnId="{7FE51D59-7DFE-4E48-8310-55D8D883D4C1}">
      <dgm:prSet/>
      <dgm:spPr/>
      <dgm:t>
        <a:bodyPr/>
        <a:lstStyle/>
        <a:p>
          <a:endParaRPr lang="es-PE" sz="1400">
            <a:latin typeface="Arial Black" panose="020B0A04020102020204" pitchFamily="34" charset="0"/>
          </a:endParaRPr>
        </a:p>
      </dgm:t>
    </dgm:pt>
    <dgm:pt modelId="{81C61F92-5264-4B71-90F3-D51381010E00}">
      <dgm:prSet custT="1"/>
      <dgm:spPr>
        <a:xfrm>
          <a:off x="2617929" y="262856"/>
          <a:ext cx="992574" cy="1106188"/>
        </a:xfrm>
      </dgm:spPr>
      <dgm:t>
        <a:bodyPr/>
        <a:lstStyle/>
        <a:p>
          <a:r>
            <a:rPr lang="es-PE" sz="2000" dirty="0" smtClean="0">
              <a:latin typeface="Arial Black" panose="020B0A04020102020204" pitchFamily="34" charset="0"/>
              <a:ea typeface="+mn-ea"/>
              <a:cs typeface="+mn-cs"/>
            </a:rPr>
            <a:t>Infraestructura física</a:t>
          </a:r>
          <a:endParaRPr lang="es-PE" sz="2000" dirty="0">
            <a:latin typeface="Arial Black" panose="020B0A04020102020204" pitchFamily="34" charset="0"/>
            <a:ea typeface="+mn-ea"/>
            <a:cs typeface="+mn-cs"/>
          </a:endParaRPr>
        </a:p>
      </dgm:t>
    </dgm:pt>
    <dgm:pt modelId="{6E13201D-A924-4233-9407-E3E594F2F3EB}" type="parTrans" cxnId="{2EC134E7-4523-4944-9C9C-AB926C8C5977}">
      <dgm:prSet/>
      <dgm:spPr/>
      <dgm:t>
        <a:bodyPr/>
        <a:lstStyle/>
        <a:p>
          <a:endParaRPr lang="es-PE" sz="1400">
            <a:latin typeface="Arial Black" panose="020B0A04020102020204" pitchFamily="34" charset="0"/>
          </a:endParaRPr>
        </a:p>
      </dgm:t>
    </dgm:pt>
    <dgm:pt modelId="{A6224041-C7D8-4055-B492-63CFC97CDF50}" type="sibTrans" cxnId="{2EC134E7-4523-4944-9C9C-AB926C8C5977}">
      <dgm:prSet/>
      <dgm:spPr/>
      <dgm:t>
        <a:bodyPr/>
        <a:lstStyle/>
        <a:p>
          <a:endParaRPr lang="es-PE" sz="1400">
            <a:latin typeface="Arial Black" panose="020B0A04020102020204" pitchFamily="34" charset="0"/>
          </a:endParaRPr>
        </a:p>
      </dgm:t>
    </dgm:pt>
    <dgm:pt modelId="{0EBBBEEA-9A60-46A4-B4D2-02213D2E095C}">
      <dgm:prSet custT="1"/>
      <dgm:spPr>
        <a:xfrm>
          <a:off x="3982884" y="0"/>
          <a:ext cx="777617" cy="262856"/>
        </a:xfrm>
      </dgm:spPr>
      <dgm:t>
        <a:bodyPr/>
        <a:lstStyle/>
        <a:p>
          <a:r>
            <a:rPr lang="es-PE" sz="2400" b="1">
              <a:latin typeface="Arial Black" panose="020B0A04020102020204" pitchFamily="34" charset="0"/>
              <a:ea typeface="+mn-ea"/>
              <a:cs typeface="+mn-cs"/>
            </a:rPr>
            <a:t>Cuarto Eje</a:t>
          </a:r>
          <a:endParaRPr lang="es-PE" sz="2400">
            <a:latin typeface="Arial Black" panose="020B0A04020102020204" pitchFamily="34" charset="0"/>
            <a:ea typeface="+mn-ea"/>
            <a:cs typeface="+mn-cs"/>
          </a:endParaRPr>
        </a:p>
      </dgm:t>
    </dgm:pt>
    <dgm:pt modelId="{5BE0424B-3500-4786-8C60-897952EE1BCF}" type="parTrans" cxnId="{9F047F91-65FC-4BB8-B7DB-7DE6DA7BD141}">
      <dgm:prSet/>
      <dgm:spPr/>
      <dgm:t>
        <a:bodyPr/>
        <a:lstStyle/>
        <a:p>
          <a:endParaRPr lang="es-PE" sz="1400">
            <a:latin typeface="Arial Black" panose="020B0A04020102020204" pitchFamily="34" charset="0"/>
          </a:endParaRPr>
        </a:p>
      </dgm:t>
    </dgm:pt>
    <dgm:pt modelId="{A80C556E-967F-4C1E-9755-A6BE813B536E}" type="sibTrans" cxnId="{9F047F91-65FC-4BB8-B7DB-7DE6DA7BD141}">
      <dgm:prSet/>
      <dgm:spPr/>
      <dgm:t>
        <a:bodyPr/>
        <a:lstStyle/>
        <a:p>
          <a:endParaRPr lang="es-PE" sz="1400">
            <a:latin typeface="Arial Black" panose="020B0A04020102020204" pitchFamily="34" charset="0"/>
          </a:endParaRPr>
        </a:p>
      </dgm:t>
    </dgm:pt>
    <dgm:pt modelId="{682D63A5-4585-4B8A-B6B6-CB221DC31F96}">
      <dgm:prSet custT="1"/>
      <dgm:spPr>
        <a:xfrm>
          <a:off x="3982884" y="262856"/>
          <a:ext cx="777617" cy="1106188"/>
        </a:xfrm>
      </dgm:spPr>
      <dgm:t>
        <a:bodyPr/>
        <a:lstStyle/>
        <a:p>
          <a:r>
            <a:rPr lang="es-PE" sz="2000" b="1" dirty="0" smtClean="0">
              <a:latin typeface="Arial Black" panose="020B0A04020102020204" pitchFamily="34" charset="0"/>
              <a:cs typeface="Aharoni" panose="02010803020104030203" pitchFamily="2" charset="-79"/>
            </a:rPr>
            <a:t>Infraestructura Emocional</a:t>
          </a:r>
          <a:endParaRPr lang="es-PE" sz="2000" dirty="0">
            <a:latin typeface="Arial Black" panose="020B0A04020102020204" pitchFamily="34" charset="0"/>
            <a:ea typeface="+mn-ea"/>
            <a:cs typeface="+mn-cs"/>
          </a:endParaRPr>
        </a:p>
      </dgm:t>
    </dgm:pt>
    <dgm:pt modelId="{22CF6D50-EA37-43E3-9789-E7E1C48108ED}" type="parTrans" cxnId="{0666B469-3DCB-48C0-A933-122A38C53ED5}">
      <dgm:prSet/>
      <dgm:spPr/>
      <dgm:t>
        <a:bodyPr/>
        <a:lstStyle/>
        <a:p>
          <a:endParaRPr lang="es-PE" sz="1400">
            <a:latin typeface="Arial Black" panose="020B0A04020102020204" pitchFamily="34" charset="0"/>
          </a:endParaRPr>
        </a:p>
      </dgm:t>
    </dgm:pt>
    <dgm:pt modelId="{E60A43CE-CCFC-4F60-A7D1-8D3AD4FBEF8B}" type="sibTrans" cxnId="{0666B469-3DCB-48C0-A933-122A38C53ED5}">
      <dgm:prSet/>
      <dgm:spPr/>
      <dgm:t>
        <a:bodyPr/>
        <a:lstStyle/>
        <a:p>
          <a:endParaRPr lang="es-PE" sz="1400">
            <a:latin typeface="Arial Black" panose="020B0A04020102020204" pitchFamily="34" charset="0"/>
          </a:endParaRPr>
        </a:p>
      </dgm:t>
    </dgm:pt>
    <dgm:pt modelId="{54329435-C81A-429C-BB28-B016B80E16CB}" type="pres">
      <dgm:prSet presAssocID="{EE4FC2DC-3B05-4EEB-9B6B-56F75B4AF1B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7AA82297-FA6D-4363-A359-4A6F2C91D92A}" type="pres">
      <dgm:prSet presAssocID="{D6143F37-2CE0-46D0-8DA0-70E6DD28DFBD}" presName="horFlow" presStyleCnt="0"/>
      <dgm:spPr/>
      <dgm:t>
        <a:bodyPr/>
        <a:lstStyle/>
        <a:p>
          <a:endParaRPr lang="es-PE"/>
        </a:p>
      </dgm:t>
    </dgm:pt>
    <dgm:pt modelId="{F6E10850-6183-49AD-A78C-B2A55906DD3A}" type="pres">
      <dgm:prSet presAssocID="{D6143F37-2CE0-46D0-8DA0-70E6DD28DFBD}" presName="bigChev" presStyleLbl="node1" presStyleIdx="0" presStyleCnt="4" custScaleX="189700" custScaleY="130509"/>
      <dgm:spPr/>
      <dgm:t>
        <a:bodyPr/>
        <a:lstStyle/>
        <a:p>
          <a:endParaRPr lang="es-PE"/>
        </a:p>
      </dgm:t>
    </dgm:pt>
    <dgm:pt modelId="{102144D7-8033-442C-8DD1-316343914E48}" type="pres">
      <dgm:prSet presAssocID="{52EDA896-5C04-446A-99CD-67518144EF3A}" presName="parTrans" presStyleCnt="0"/>
      <dgm:spPr/>
      <dgm:t>
        <a:bodyPr/>
        <a:lstStyle/>
        <a:p>
          <a:endParaRPr lang="es-PE"/>
        </a:p>
      </dgm:t>
    </dgm:pt>
    <dgm:pt modelId="{BAE14B6D-9B0B-4B77-ADAA-14B690602841}" type="pres">
      <dgm:prSet presAssocID="{CEA687F5-5858-47E6-AE74-6433458684C3}" presName="node" presStyleLbl="alignAccFollowNode1" presStyleIdx="0" presStyleCnt="4" custScaleX="242009" custScaleY="14347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125BDBD-88FD-4C29-9E20-15B1D0F82B0C}" type="pres">
      <dgm:prSet presAssocID="{D6143F37-2CE0-46D0-8DA0-70E6DD28DFBD}" presName="vSp" presStyleCnt="0"/>
      <dgm:spPr/>
      <dgm:t>
        <a:bodyPr/>
        <a:lstStyle/>
        <a:p>
          <a:endParaRPr lang="es-PE"/>
        </a:p>
      </dgm:t>
    </dgm:pt>
    <dgm:pt modelId="{45149B79-C1D8-47DC-BE34-336977A2804E}" type="pres">
      <dgm:prSet presAssocID="{37081F48-CABE-4FEC-A069-076ACEFA32B5}" presName="horFlow" presStyleCnt="0"/>
      <dgm:spPr/>
      <dgm:t>
        <a:bodyPr/>
        <a:lstStyle/>
        <a:p>
          <a:endParaRPr lang="es-PE"/>
        </a:p>
      </dgm:t>
    </dgm:pt>
    <dgm:pt modelId="{74C3454E-9896-47DD-A2F2-26CAAD2277A5}" type="pres">
      <dgm:prSet presAssocID="{37081F48-CABE-4FEC-A069-076ACEFA32B5}" presName="bigChev" presStyleLbl="node1" presStyleIdx="1" presStyleCnt="4" custScaleX="190439" custScaleY="130509"/>
      <dgm:spPr/>
      <dgm:t>
        <a:bodyPr/>
        <a:lstStyle/>
        <a:p>
          <a:endParaRPr lang="es-PE"/>
        </a:p>
      </dgm:t>
    </dgm:pt>
    <dgm:pt modelId="{71BF15D6-A295-4271-B5B4-9BC90A3E82D0}" type="pres">
      <dgm:prSet presAssocID="{2C0FA905-AB12-4B88-B78D-5937359BF809}" presName="parTrans" presStyleCnt="0"/>
      <dgm:spPr/>
      <dgm:t>
        <a:bodyPr/>
        <a:lstStyle/>
        <a:p>
          <a:endParaRPr lang="es-PE"/>
        </a:p>
      </dgm:t>
    </dgm:pt>
    <dgm:pt modelId="{F63D3D50-E3F8-461F-8CA3-651893218CB7}" type="pres">
      <dgm:prSet presAssocID="{8CA5CBB9-A378-4EDB-A546-B76EEFE93914}" presName="node" presStyleLbl="alignAccFollowNode1" presStyleIdx="1" presStyleCnt="4" custScaleX="242009" custScaleY="14347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C933724-68D8-4833-A15B-2B46551A98CA}" type="pres">
      <dgm:prSet presAssocID="{37081F48-CABE-4FEC-A069-076ACEFA32B5}" presName="vSp" presStyleCnt="0"/>
      <dgm:spPr/>
      <dgm:t>
        <a:bodyPr/>
        <a:lstStyle/>
        <a:p>
          <a:endParaRPr lang="es-PE"/>
        </a:p>
      </dgm:t>
    </dgm:pt>
    <dgm:pt modelId="{B4B0FFEA-9EE7-4F8C-9B62-F656899A318F}" type="pres">
      <dgm:prSet presAssocID="{17B428F1-83EF-46C0-8B71-8F36EB277A95}" presName="horFlow" presStyleCnt="0"/>
      <dgm:spPr/>
      <dgm:t>
        <a:bodyPr/>
        <a:lstStyle/>
        <a:p>
          <a:endParaRPr lang="es-PE"/>
        </a:p>
      </dgm:t>
    </dgm:pt>
    <dgm:pt modelId="{88D4C157-0F4E-44ED-B984-CDB3579B4795}" type="pres">
      <dgm:prSet presAssocID="{17B428F1-83EF-46C0-8B71-8F36EB277A95}" presName="bigChev" presStyleLbl="node1" presStyleIdx="2" presStyleCnt="4" custScaleX="188338" custScaleY="130509"/>
      <dgm:spPr/>
      <dgm:t>
        <a:bodyPr/>
        <a:lstStyle/>
        <a:p>
          <a:endParaRPr lang="es-PE"/>
        </a:p>
      </dgm:t>
    </dgm:pt>
    <dgm:pt modelId="{24AA15BA-1CC6-4D6F-A2B9-6037229D66D1}" type="pres">
      <dgm:prSet presAssocID="{6E13201D-A924-4233-9407-E3E594F2F3EB}" presName="parTrans" presStyleCnt="0"/>
      <dgm:spPr/>
      <dgm:t>
        <a:bodyPr/>
        <a:lstStyle/>
        <a:p>
          <a:endParaRPr lang="es-PE"/>
        </a:p>
      </dgm:t>
    </dgm:pt>
    <dgm:pt modelId="{57E0F2B2-50CE-4BFA-9DD3-2E7BCBB3B4F5}" type="pres">
      <dgm:prSet presAssocID="{81C61F92-5264-4B71-90F3-D51381010E00}" presName="node" presStyleLbl="alignAccFollowNode1" presStyleIdx="2" presStyleCnt="4" custScaleX="242009" custScaleY="14347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5ADD210-669C-46AA-A3B0-9A594FCF2693}" type="pres">
      <dgm:prSet presAssocID="{17B428F1-83EF-46C0-8B71-8F36EB277A95}" presName="vSp" presStyleCnt="0"/>
      <dgm:spPr/>
      <dgm:t>
        <a:bodyPr/>
        <a:lstStyle/>
        <a:p>
          <a:endParaRPr lang="es-PE"/>
        </a:p>
      </dgm:t>
    </dgm:pt>
    <dgm:pt modelId="{E159EB01-ABAC-425F-95D0-69DB0B695E8D}" type="pres">
      <dgm:prSet presAssocID="{0EBBBEEA-9A60-46A4-B4D2-02213D2E095C}" presName="horFlow" presStyleCnt="0"/>
      <dgm:spPr/>
      <dgm:t>
        <a:bodyPr/>
        <a:lstStyle/>
        <a:p>
          <a:endParaRPr lang="es-PE"/>
        </a:p>
      </dgm:t>
    </dgm:pt>
    <dgm:pt modelId="{20857590-AFAF-4881-9816-BC6890662B23}" type="pres">
      <dgm:prSet presAssocID="{0EBBBEEA-9A60-46A4-B4D2-02213D2E095C}" presName="bigChev" presStyleLbl="node1" presStyleIdx="3" presStyleCnt="4" custScaleX="189151" custScaleY="130509"/>
      <dgm:spPr/>
      <dgm:t>
        <a:bodyPr/>
        <a:lstStyle/>
        <a:p>
          <a:endParaRPr lang="es-PE"/>
        </a:p>
      </dgm:t>
    </dgm:pt>
    <dgm:pt modelId="{A31B29B7-0BEF-4786-9C31-64CFE210AA38}" type="pres">
      <dgm:prSet presAssocID="{22CF6D50-EA37-43E3-9789-E7E1C48108ED}" presName="parTrans" presStyleCnt="0"/>
      <dgm:spPr/>
      <dgm:t>
        <a:bodyPr/>
        <a:lstStyle/>
        <a:p>
          <a:endParaRPr lang="es-PE"/>
        </a:p>
      </dgm:t>
    </dgm:pt>
    <dgm:pt modelId="{B9EFAD77-3BE5-4818-BDBE-59F7239D0F9E}" type="pres">
      <dgm:prSet presAssocID="{682D63A5-4585-4B8A-B6B6-CB221DC31F96}" presName="node" presStyleLbl="alignAccFollowNode1" presStyleIdx="3" presStyleCnt="4" custScaleX="242009" custScaleY="14347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B6F03EE-28E7-4345-BFD6-4018A09B4C60}" srcId="{EE4FC2DC-3B05-4EEB-9B6B-56F75B4AF1B0}" destId="{37081F48-CABE-4FEC-A069-076ACEFA32B5}" srcOrd="1" destOrd="0" parTransId="{F1E752A8-0478-4E50-B8F0-F7D676524632}" sibTransId="{F79EB6F1-F48D-429E-A313-A5C406AE98B4}"/>
    <dgm:cxn modelId="{79B4620F-9F7C-42DA-BECD-278DE08924B0}" srcId="{37081F48-CABE-4FEC-A069-076ACEFA32B5}" destId="{8CA5CBB9-A378-4EDB-A546-B76EEFE93914}" srcOrd="0" destOrd="0" parTransId="{2C0FA905-AB12-4B88-B78D-5937359BF809}" sibTransId="{CE702C74-278D-43BD-AD3A-20AE70089CAF}"/>
    <dgm:cxn modelId="{0C2AAD14-804E-4212-A73A-5610FE412299}" srcId="{EE4FC2DC-3B05-4EEB-9B6B-56F75B4AF1B0}" destId="{D6143F37-2CE0-46D0-8DA0-70E6DD28DFBD}" srcOrd="0" destOrd="0" parTransId="{44B69FCA-6E99-4893-80F9-8AF3BAAA1D11}" sibTransId="{6BDCAAD9-0E0D-45E7-8011-2DE95FF44379}"/>
    <dgm:cxn modelId="{7102E36E-51FA-4F3B-99AA-7D72E6C7C86F}" type="presOf" srcId="{D6143F37-2CE0-46D0-8DA0-70E6DD28DFBD}" destId="{F6E10850-6183-49AD-A78C-B2A55906DD3A}" srcOrd="0" destOrd="0" presId="urn:microsoft.com/office/officeart/2005/8/layout/lProcess3"/>
    <dgm:cxn modelId="{83B47C71-AE89-4732-9966-848354EEC033}" type="presOf" srcId="{17B428F1-83EF-46C0-8B71-8F36EB277A95}" destId="{88D4C157-0F4E-44ED-B984-CDB3579B4795}" srcOrd="0" destOrd="0" presId="urn:microsoft.com/office/officeart/2005/8/layout/lProcess3"/>
    <dgm:cxn modelId="{9F047F91-65FC-4BB8-B7DB-7DE6DA7BD141}" srcId="{EE4FC2DC-3B05-4EEB-9B6B-56F75B4AF1B0}" destId="{0EBBBEEA-9A60-46A4-B4D2-02213D2E095C}" srcOrd="3" destOrd="0" parTransId="{5BE0424B-3500-4786-8C60-897952EE1BCF}" sibTransId="{A80C556E-967F-4C1E-9755-A6BE813B536E}"/>
    <dgm:cxn modelId="{2FCBE7FC-5A59-4680-92D4-507DB3E56927}" srcId="{D6143F37-2CE0-46D0-8DA0-70E6DD28DFBD}" destId="{CEA687F5-5858-47E6-AE74-6433458684C3}" srcOrd="0" destOrd="0" parTransId="{52EDA896-5C04-446A-99CD-67518144EF3A}" sibTransId="{C44046E0-818D-4A26-8352-2517D20E68F2}"/>
    <dgm:cxn modelId="{867F18EF-7EC3-4705-B22F-421AFDA7A82D}" type="presOf" srcId="{81C61F92-5264-4B71-90F3-D51381010E00}" destId="{57E0F2B2-50CE-4BFA-9DD3-2E7BCBB3B4F5}" srcOrd="0" destOrd="0" presId="urn:microsoft.com/office/officeart/2005/8/layout/lProcess3"/>
    <dgm:cxn modelId="{2EC134E7-4523-4944-9C9C-AB926C8C5977}" srcId="{17B428F1-83EF-46C0-8B71-8F36EB277A95}" destId="{81C61F92-5264-4B71-90F3-D51381010E00}" srcOrd="0" destOrd="0" parTransId="{6E13201D-A924-4233-9407-E3E594F2F3EB}" sibTransId="{A6224041-C7D8-4055-B492-63CFC97CDF50}"/>
    <dgm:cxn modelId="{155BB1AD-A395-4E52-927D-ADD9E410396F}" type="presOf" srcId="{37081F48-CABE-4FEC-A069-076ACEFA32B5}" destId="{74C3454E-9896-47DD-A2F2-26CAAD2277A5}" srcOrd="0" destOrd="0" presId="urn:microsoft.com/office/officeart/2005/8/layout/lProcess3"/>
    <dgm:cxn modelId="{7FE51D59-7DFE-4E48-8310-55D8D883D4C1}" srcId="{EE4FC2DC-3B05-4EEB-9B6B-56F75B4AF1B0}" destId="{17B428F1-83EF-46C0-8B71-8F36EB277A95}" srcOrd="2" destOrd="0" parTransId="{54C8B8C4-F138-4A74-A969-74C56FA61912}" sibTransId="{4047844A-0774-49AB-BA28-F7824DE8071C}"/>
    <dgm:cxn modelId="{0666B469-3DCB-48C0-A933-122A38C53ED5}" srcId="{0EBBBEEA-9A60-46A4-B4D2-02213D2E095C}" destId="{682D63A5-4585-4B8A-B6B6-CB221DC31F96}" srcOrd="0" destOrd="0" parTransId="{22CF6D50-EA37-43E3-9789-E7E1C48108ED}" sibTransId="{E60A43CE-CCFC-4F60-A7D1-8D3AD4FBEF8B}"/>
    <dgm:cxn modelId="{0EB1C64D-B5AB-4F35-9255-487EEAF86556}" type="presOf" srcId="{682D63A5-4585-4B8A-B6B6-CB221DC31F96}" destId="{B9EFAD77-3BE5-4818-BDBE-59F7239D0F9E}" srcOrd="0" destOrd="0" presId="urn:microsoft.com/office/officeart/2005/8/layout/lProcess3"/>
    <dgm:cxn modelId="{DA331E7F-3535-418F-B792-A66CC9392CA5}" type="presOf" srcId="{8CA5CBB9-A378-4EDB-A546-B76EEFE93914}" destId="{F63D3D50-E3F8-461F-8CA3-651893218CB7}" srcOrd="0" destOrd="0" presId="urn:microsoft.com/office/officeart/2005/8/layout/lProcess3"/>
    <dgm:cxn modelId="{E7097841-BCF2-4AF0-AE9D-6395F6EA957D}" type="presOf" srcId="{0EBBBEEA-9A60-46A4-B4D2-02213D2E095C}" destId="{20857590-AFAF-4881-9816-BC6890662B23}" srcOrd="0" destOrd="0" presId="urn:microsoft.com/office/officeart/2005/8/layout/lProcess3"/>
    <dgm:cxn modelId="{67706106-3113-4498-BCD7-04E763DEC8A4}" type="presOf" srcId="{CEA687F5-5858-47E6-AE74-6433458684C3}" destId="{BAE14B6D-9B0B-4B77-ADAA-14B690602841}" srcOrd="0" destOrd="0" presId="urn:microsoft.com/office/officeart/2005/8/layout/lProcess3"/>
    <dgm:cxn modelId="{58F6474C-1891-4DDA-90C7-7F0F9AADC4FD}" type="presOf" srcId="{EE4FC2DC-3B05-4EEB-9B6B-56F75B4AF1B0}" destId="{54329435-C81A-429C-BB28-B016B80E16CB}" srcOrd="0" destOrd="0" presId="urn:microsoft.com/office/officeart/2005/8/layout/lProcess3"/>
    <dgm:cxn modelId="{2E9DAF79-2850-456B-B06B-720B3FEB9B5F}" type="presParOf" srcId="{54329435-C81A-429C-BB28-B016B80E16CB}" destId="{7AA82297-FA6D-4363-A359-4A6F2C91D92A}" srcOrd="0" destOrd="0" presId="urn:microsoft.com/office/officeart/2005/8/layout/lProcess3"/>
    <dgm:cxn modelId="{37752DD1-01F0-4C52-80E5-9C97D851E890}" type="presParOf" srcId="{7AA82297-FA6D-4363-A359-4A6F2C91D92A}" destId="{F6E10850-6183-49AD-A78C-B2A55906DD3A}" srcOrd="0" destOrd="0" presId="urn:microsoft.com/office/officeart/2005/8/layout/lProcess3"/>
    <dgm:cxn modelId="{06111D41-61EF-49DA-9B3F-B0838AB850D0}" type="presParOf" srcId="{7AA82297-FA6D-4363-A359-4A6F2C91D92A}" destId="{102144D7-8033-442C-8DD1-316343914E48}" srcOrd="1" destOrd="0" presId="urn:microsoft.com/office/officeart/2005/8/layout/lProcess3"/>
    <dgm:cxn modelId="{7D71F52E-2377-496C-B01D-4911BF50736C}" type="presParOf" srcId="{7AA82297-FA6D-4363-A359-4A6F2C91D92A}" destId="{BAE14B6D-9B0B-4B77-ADAA-14B690602841}" srcOrd="2" destOrd="0" presId="urn:microsoft.com/office/officeart/2005/8/layout/lProcess3"/>
    <dgm:cxn modelId="{FD41EC58-FBA0-433B-A8A9-8EC312B7479B}" type="presParOf" srcId="{54329435-C81A-429C-BB28-B016B80E16CB}" destId="{E125BDBD-88FD-4C29-9E20-15B1D0F82B0C}" srcOrd="1" destOrd="0" presId="urn:microsoft.com/office/officeart/2005/8/layout/lProcess3"/>
    <dgm:cxn modelId="{C448B83F-991C-4F02-9189-3C78D7270478}" type="presParOf" srcId="{54329435-C81A-429C-BB28-B016B80E16CB}" destId="{45149B79-C1D8-47DC-BE34-336977A2804E}" srcOrd="2" destOrd="0" presId="urn:microsoft.com/office/officeart/2005/8/layout/lProcess3"/>
    <dgm:cxn modelId="{7E8C885D-8681-4674-A6DC-7E96C1B42E2C}" type="presParOf" srcId="{45149B79-C1D8-47DC-BE34-336977A2804E}" destId="{74C3454E-9896-47DD-A2F2-26CAAD2277A5}" srcOrd="0" destOrd="0" presId="urn:microsoft.com/office/officeart/2005/8/layout/lProcess3"/>
    <dgm:cxn modelId="{CDCDA090-99E4-4ED6-A6DE-CA3E0DAEC39A}" type="presParOf" srcId="{45149B79-C1D8-47DC-BE34-336977A2804E}" destId="{71BF15D6-A295-4271-B5B4-9BC90A3E82D0}" srcOrd="1" destOrd="0" presId="urn:microsoft.com/office/officeart/2005/8/layout/lProcess3"/>
    <dgm:cxn modelId="{4F784D70-09B1-4C83-9AB0-E829F8761F6B}" type="presParOf" srcId="{45149B79-C1D8-47DC-BE34-336977A2804E}" destId="{F63D3D50-E3F8-461F-8CA3-651893218CB7}" srcOrd="2" destOrd="0" presId="urn:microsoft.com/office/officeart/2005/8/layout/lProcess3"/>
    <dgm:cxn modelId="{E390C98B-2949-4B1D-8226-275135A20CFB}" type="presParOf" srcId="{54329435-C81A-429C-BB28-B016B80E16CB}" destId="{BC933724-68D8-4833-A15B-2B46551A98CA}" srcOrd="3" destOrd="0" presId="urn:microsoft.com/office/officeart/2005/8/layout/lProcess3"/>
    <dgm:cxn modelId="{EF812FCC-46DE-4E11-AF36-5B3BDE6184EF}" type="presParOf" srcId="{54329435-C81A-429C-BB28-B016B80E16CB}" destId="{B4B0FFEA-9EE7-4F8C-9B62-F656899A318F}" srcOrd="4" destOrd="0" presId="urn:microsoft.com/office/officeart/2005/8/layout/lProcess3"/>
    <dgm:cxn modelId="{2C5147E0-FB17-4C5C-845E-9011E5A97EF7}" type="presParOf" srcId="{B4B0FFEA-9EE7-4F8C-9B62-F656899A318F}" destId="{88D4C157-0F4E-44ED-B984-CDB3579B4795}" srcOrd="0" destOrd="0" presId="urn:microsoft.com/office/officeart/2005/8/layout/lProcess3"/>
    <dgm:cxn modelId="{0264B1C4-925E-4A45-8D89-016BCAF4A43A}" type="presParOf" srcId="{B4B0FFEA-9EE7-4F8C-9B62-F656899A318F}" destId="{24AA15BA-1CC6-4D6F-A2B9-6037229D66D1}" srcOrd="1" destOrd="0" presId="urn:microsoft.com/office/officeart/2005/8/layout/lProcess3"/>
    <dgm:cxn modelId="{49730246-D6F0-48F8-B15E-A75F97C9CFDA}" type="presParOf" srcId="{B4B0FFEA-9EE7-4F8C-9B62-F656899A318F}" destId="{57E0F2B2-50CE-4BFA-9DD3-2E7BCBB3B4F5}" srcOrd="2" destOrd="0" presId="urn:microsoft.com/office/officeart/2005/8/layout/lProcess3"/>
    <dgm:cxn modelId="{36462F51-6D3B-4672-8959-5868EC115BEC}" type="presParOf" srcId="{54329435-C81A-429C-BB28-B016B80E16CB}" destId="{95ADD210-669C-46AA-A3B0-9A594FCF2693}" srcOrd="5" destOrd="0" presId="urn:microsoft.com/office/officeart/2005/8/layout/lProcess3"/>
    <dgm:cxn modelId="{11B35B7C-C08A-4910-8237-A8678B102DD3}" type="presParOf" srcId="{54329435-C81A-429C-BB28-B016B80E16CB}" destId="{E159EB01-ABAC-425F-95D0-69DB0B695E8D}" srcOrd="6" destOrd="0" presId="urn:microsoft.com/office/officeart/2005/8/layout/lProcess3"/>
    <dgm:cxn modelId="{06135A78-4796-4DB1-B435-688BAADCE6FF}" type="presParOf" srcId="{E159EB01-ABAC-425F-95D0-69DB0B695E8D}" destId="{20857590-AFAF-4881-9816-BC6890662B23}" srcOrd="0" destOrd="0" presId="urn:microsoft.com/office/officeart/2005/8/layout/lProcess3"/>
    <dgm:cxn modelId="{E9595268-CB8D-46C3-A437-FEE4F564739A}" type="presParOf" srcId="{E159EB01-ABAC-425F-95D0-69DB0B695E8D}" destId="{A31B29B7-0BEF-4786-9C31-64CFE210AA38}" srcOrd="1" destOrd="0" presId="urn:microsoft.com/office/officeart/2005/8/layout/lProcess3"/>
    <dgm:cxn modelId="{FAF9A93E-E811-4C9C-8809-464D36023E6D}" type="presParOf" srcId="{E159EB01-ABAC-425F-95D0-69DB0B695E8D}" destId="{B9EFAD77-3BE5-4818-BDBE-59F7239D0F9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73C5B9-12F5-4AFF-B0D8-E54848B5428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1D36A9D5-D312-4603-8F92-D8B8DA5EF605}">
      <dgm:prSet phldrT="[Texto]" custT="1"/>
      <dgm:spPr/>
      <dgm:t>
        <a:bodyPr/>
        <a:lstStyle/>
        <a:p>
          <a:r>
            <a:rPr lang="es-PE" sz="2200" b="1" dirty="0" smtClean="0"/>
            <a:t>Ingresar al SIDI y seleccionar cada línea de acción del </a:t>
          </a:r>
          <a:r>
            <a:rPr lang="es-PE" sz="2200" b="1" dirty="0" err="1" smtClean="0"/>
            <a:t>Minedu</a:t>
          </a:r>
          <a:r>
            <a:rPr lang="es-PE" sz="2200" b="1" dirty="0" smtClean="0"/>
            <a:t> que contenga el requerimiento.</a:t>
          </a:r>
          <a:endParaRPr lang="es-PE" sz="2200" dirty="0"/>
        </a:p>
      </dgm:t>
    </dgm:pt>
    <dgm:pt modelId="{3014CACF-B872-4B9F-8DD8-63A5C94A56AD}" type="parTrans" cxnId="{1DAB834F-68D2-41C2-8003-7A9CBB1ACB81}">
      <dgm:prSet/>
      <dgm:spPr/>
      <dgm:t>
        <a:bodyPr/>
        <a:lstStyle/>
        <a:p>
          <a:endParaRPr lang="es-PE"/>
        </a:p>
      </dgm:t>
    </dgm:pt>
    <dgm:pt modelId="{A93EFE34-9F48-4A5F-BC5C-ED1043C04D3F}" type="sibTrans" cxnId="{1DAB834F-68D2-41C2-8003-7A9CBB1ACB81}">
      <dgm:prSet/>
      <dgm:spPr/>
      <dgm:t>
        <a:bodyPr/>
        <a:lstStyle/>
        <a:p>
          <a:endParaRPr lang="es-PE"/>
        </a:p>
      </dgm:t>
    </dgm:pt>
    <dgm:pt modelId="{90A9DA61-9AD9-459B-8279-26AF2B6D2235}">
      <dgm:prSet phldrT="[Texto]" custT="1"/>
      <dgm:spPr/>
      <dgm:t>
        <a:bodyPr/>
        <a:lstStyle/>
        <a:p>
          <a:r>
            <a:rPr lang="es-PE" sz="2200" b="1" dirty="0" smtClean="0"/>
            <a:t>Seleccionar cada tipo de información: </a:t>
          </a:r>
        </a:p>
        <a:p>
          <a:r>
            <a:rPr lang="es-PE" sz="2200" b="1" dirty="0" smtClean="0"/>
            <a:t>Magnitud o Estrategia.</a:t>
          </a:r>
        </a:p>
      </dgm:t>
    </dgm:pt>
    <dgm:pt modelId="{FC75B894-9773-424D-AA12-9DDE06171EBA}" type="parTrans" cxnId="{AC223F8C-F7C2-42EF-95DE-3B8444EBC12C}">
      <dgm:prSet/>
      <dgm:spPr/>
      <dgm:t>
        <a:bodyPr/>
        <a:lstStyle/>
        <a:p>
          <a:endParaRPr lang="es-PE"/>
        </a:p>
      </dgm:t>
    </dgm:pt>
    <dgm:pt modelId="{FF90AFC2-2CD0-4649-9698-1DE52024AAF9}" type="sibTrans" cxnId="{AC223F8C-F7C2-42EF-95DE-3B8444EBC12C}">
      <dgm:prSet/>
      <dgm:spPr/>
      <dgm:t>
        <a:bodyPr/>
        <a:lstStyle/>
        <a:p>
          <a:endParaRPr lang="es-PE"/>
        </a:p>
      </dgm:t>
    </dgm:pt>
    <dgm:pt modelId="{AB9DC15F-3E22-4994-895B-5591AAA072EF}">
      <dgm:prSet phldrT="[Texto]" custT="1"/>
      <dgm:spPr/>
      <dgm:t>
        <a:bodyPr/>
        <a:lstStyle/>
        <a:p>
          <a:r>
            <a:rPr lang="es-PE" sz="2200" b="1" dirty="0" smtClean="0"/>
            <a:t>Ver las fuentes de información.</a:t>
          </a:r>
          <a:endParaRPr lang="es-PE" sz="2200" b="1" dirty="0"/>
        </a:p>
      </dgm:t>
    </dgm:pt>
    <dgm:pt modelId="{94671C4C-AD97-49E5-8677-9F2820CBB51B}" type="parTrans" cxnId="{CD967F71-52A6-4632-97A3-FBAB686AB512}">
      <dgm:prSet/>
      <dgm:spPr/>
      <dgm:t>
        <a:bodyPr/>
        <a:lstStyle/>
        <a:p>
          <a:endParaRPr lang="es-PE"/>
        </a:p>
      </dgm:t>
    </dgm:pt>
    <dgm:pt modelId="{8BA580A6-20ED-45D4-8AAB-2BC12D4B9E6E}" type="sibTrans" cxnId="{CD967F71-52A6-4632-97A3-FBAB686AB512}">
      <dgm:prSet/>
      <dgm:spPr/>
      <dgm:t>
        <a:bodyPr/>
        <a:lstStyle/>
        <a:p>
          <a:endParaRPr lang="es-PE"/>
        </a:p>
      </dgm:t>
    </dgm:pt>
    <dgm:pt modelId="{9C4EBACE-0C31-40E5-A560-8BD4FF6CA974}">
      <dgm:prSet phldrT="[Texto]" custT="1"/>
      <dgm:spPr/>
      <dgm:t>
        <a:bodyPr/>
        <a:lstStyle/>
        <a:p>
          <a:r>
            <a:rPr lang="es-PE" sz="2200" b="1" smtClean="0"/>
            <a:t>Ver indicadores.</a:t>
          </a:r>
          <a:endParaRPr lang="es-PE" sz="2200" b="1" dirty="0"/>
        </a:p>
      </dgm:t>
    </dgm:pt>
    <dgm:pt modelId="{429C219F-2E19-42E8-8447-0445EAE1C5E3}" type="parTrans" cxnId="{89B50F88-3AD4-4C5F-8628-939EDEDF2086}">
      <dgm:prSet/>
      <dgm:spPr/>
      <dgm:t>
        <a:bodyPr/>
        <a:lstStyle/>
        <a:p>
          <a:endParaRPr lang="es-PE"/>
        </a:p>
      </dgm:t>
    </dgm:pt>
    <dgm:pt modelId="{8D424FFB-0CE6-4ABB-8825-CF29C5E1741A}" type="sibTrans" cxnId="{89B50F88-3AD4-4C5F-8628-939EDEDF2086}">
      <dgm:prSet/>
      <dgm:spPr/>
      <dgm:t>
        <a:bodyPr/>
        <a:lstStyle/>
        <a:p>
          <a:endParaRPr lang="es-PE"/>
        </a:p>
      </dgm:t>
    </dgm:pt>
    <dgm:pt modelId="{460B7F9B-8F76-4C32-B3B1-4D6A55BC891B}" type="pres">
      <dgm:prSet presAssocID="{D173C5B9-12F5-4AFF-B0D8-E54848B5428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EFADCEB5-E035-40C4-B745-4960AA1AF7CB}" type="pres">
      <dgm:prSet presAssocID="{D173C5B9-12F5-4AFF-B0D8-E54848B54287}" presName="Name1" presStyleCnt="0"/>
      <dgm:spPr/>
      <dgm:t>
        <a:bodyPr/>
        <a:lstStyle/>
        <a:p>
          <a:endParaRPr lang="es-PE"/>
        </a:p>
      </dgm:t>
    </dgm:pt>
    <dgm:pt modelId="{1D9A8889-BDD8-4A69-AC00-FAB9555A50CB}" type="pres">
      <dgm:prSet presAssocID="{D173C5B9-12F5-4AFF-B0D8-E54848B54287}" presName="cycle" presStyleCnt="0"/>
      <dgm:spPr/>
      <dgm:t>
        <a:bodyPr/>
        <a:lstStyle/>
        <a:p>
          <a:endParaRPr lang="es-PE"/>
        </a:p>
      </dgm:t>
    </dgm:pt>
    <dgm:pt modelId="{63F603F4-5A0C-4001-AE09-2AD3F046A4D1}" type="pres">
      <dgm:prSet presAssocID="{D173C5B9-12F5-4AFF-B0D8-E54848B54287}" presName="srcNode" presStyleLbl="node1" presStyleIdx="0" presStyleCnt="4"/>
      <dgm:spPr/>
      <dgm:t>
        <a:bodyPr/>
        <a:lstStyle/>
        <a:p>
          <a:endParaRPr lang="es-PE"/>
        </a:p>
      </dgm:t>
    </dgm:pt>
    <dgm:pt modelId="{DB9F062F-D208-4527-A3D8-A7089CF5A8A6}" type="pres">
      <dgm:prSet presAssocID="{D173C5B9-12F5-4AFF-B0D8-E54848B54287}" presName="conn" presStyleLbl="parChTrans1D2" presStyleIdx="0" presStyleCnt="1"/>
      <dgm:spPr/>
      <dgm:t>
        <a:bodyPr/>
        <a:lstStyle/>
        <a:p>
          <a:endParaRPr lang="es-ES"/>
        </a:p>
      </dgm:t>
    </dgm:pt>
    <dgm:pt modelId="{5BDC57E9-BC5F-4021-AAE2-40F669F83FB4}" type="pres">
      <dgm:prSet presAssocID="{D173C5B9-12F5-4AFF-B0D8-E54848B54287}" presName="extraNode" presStyleLbl="node1" presStyleIdx="0" presStyleCnt="4"/>
      <dgm:spPr/>
      <dgm:t>
        <a:bodyPr/>
        <a:lstStyle/>
        <a:p>
          <a:endParaRPr lang="es-PE"/>
        </a:p>
      </dgm:t>
    </dgm:pt>
    <dgm:pt modelId="{23171E54-F8B2-4A70-8506-E6E0401A7BC0}" type="pres">
      <dgm:prSet presAssocID="{D173C5B9-12F5-4AFF-B0D8-E54848B54287}" presName="dstNode" presStyleLbl="node1" presStyleIdx="0" presStyleCnt="4"/>
      <dgm:spPr/>
      <dgm:t>
        <a:bodyPr/>
        <a:lstStyle/>
        <a:p>
          <a:endParaRPr lang="es-PE"/>
        </a:p>
      </dgm:t>
    </dgm:pt>
    <dgm:pt modelId="{2F8F0D45-C041-4E41-9B4B-772C9222FC37}" type="pres">
      <dgm:prSet presAssocID="{1D36A9D5-D312-4603-8F92-D8B8DA5EF60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20E7E85-BF4E-4373-9D91-27703B9ECA0C}" type="pres">
      <dgm:prSet presAssocID="{1D36A9D5-D312-4603-8F92-D8B8DA5EF605}" presName="accent_1" presStyleCnt="0"/>
      <dgm:spPr/>
      <dgm:t>
        <a:bodyPr/>
        <a:lstStyle/>
        <a:p>
          <a:endParaRPr lang="es-PE"/>
        </a:p>
      </dgm:t>
    </dgm:pt>
    <dgm:pt modelId="{6123F670-99C1-481E-9728-F9C74CC17418}" type="pres">
      <dgm:prSet presAssocID="{1D36A9D5-D312-4603-8F92-D8B8DA5EF605}" presName="accentRepeatNode" presStyleLbl="solidFgAcc1" presStyleIdx="0" presStyleCnt="4"/>
      <dgm:spPr/>
      <dgm:t>
        <a:bodyPr/>
        <a:lstStyle/>
        <a:p>
          <a:endParaRPr lang="es-PE"/>
        </a:p>
      </dgm:t>
    </dgm:pt>
    <dgm:pt modelId="{7E44576E-F6A9-419E-B4DC-C36287FDF0EA}" type="pres">
      <dgm:prSet presAssocID="{90A9DA61-9AD9-459B-8279-26AF2B6D223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80298A5-0AA3-4F12-A6AC-735591DA4875}" type="pres">
      <dgm:prSet presAssocID="{90A9DA61-9AD9-459B-8279-26AF2B6D2235}" presName="accent_2" presStyleCnt="0"/>
      <dgm:spPr/>
      <dgm:t>
        <a:bodyPr/>
        <a:lstStyle/>
        <a:p>
          <a:endParaRPr lang="es-PE"/>
        </a:p>
      </dgm:t>
    </dgm:pt>
    <dgm:pt modelId="{6B6E35B1-A7C1-46B6-B45A-7C9CB8756A61}" type="pres">
      <dgm:prSet presAssocID="{90A9DA61-9AD9-459B-8279-26AF2B6D2235}" presName="accentRepeatNode" presStyleLbl="solidFgAcc1" presStyleIdx="1" presStyleCnt="4"/>
      <dgm:spPr/>
      <dgm:t>
        <a:bodyPr/>
        <a:lstStyle/>
        <a:p>
          <a:endParaRPr lang="es-PE"/>
        </a:p>
      </dgm:t>
    </dgm:pt>
    <dgm:pt modelId="{8647DE75-C141-40B1-87F7-8956829D3551}" type="pres">
      <dgm:prSet presAssocID="{AB9DC15F-3E22-4994-895B-5591AAA072E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DC55D1F-5FB2-48B2-8328-EDBFA71F5BDA}" type="pres">
      <dgm:prSet presAssocID="{AB9DC15F-3E22-4994-895B-5591AAA072EF}" presName="accent_3" presStyleCnt="0"/>
      <dgm:spPr/>
      <dgm:t>
        <a:bodyPr/>
        <a:lstStyle/>
        <a:p>
          <a:endParaRPr lang="es-PE"/>
        </a:p>
      </dgm:t>
    </dgm:pt>
    <dgm:pt modelId="{A44CEDA7-6502-4CBD-8E6B-6F6677A4AEE3}" type="pres">
      <dgm:prSet presAssocID="{AB9DC15F-3E22-4994-895B-5591AAA072EF}" presName="accentRepeatNode" presStyleLbl="solidFgAcc1" presStyleIdx="2" presStyleCnt="4"/>
      <dgm:spPr/>
      <dgm:t>
        <a:bodyPr/>
        <a:lstStyle/>
        <a:p>
          <a:endParaRPr lang="es-PE"/>
        </a:p>
      </dgm:t>
    </dgm:pt>
    <dgm:pt modelId="{8424CF87-1715-4619-AFA7-2B8F4BFD1AF0}" type="pres">
      <dgm:prSet presAssocID="{9C4EBACE-0C31-40E5-A560-8BD4FF6CA97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B48FE6-69D2-46B7-8039-5A9998F589BE}" type="pres">
      <dgm:prSet presAssocID="{9C4EBACE-0C31-40E5-A560-8BD4FF6CA974}" presName="accent_4" presStyleCnt="0"/>
      <dgm:spPr/>
      <dgm:t>
        <a:bodyPr/>
        <a:lstStyle/>
        <a:p>
          <a:endParaRPr lang="es-PE"/>
        </a:p>
      </dgm:t>
    </dgm:pt>
    <dgm:pt modelId="{586B20B2-62D3-47EB-9A9D-4C678D1F99F4}" type="pres">
      <dgm:prSet presAssocID="{9C4EBACE-0C31-40E5-A560-8BD4FF6CA974}" presName="accentRepeatNode" presStyleLbl="solidFgAcc1" presStyleIdx="3" presStyleCnt="4"/>
      <dgm:spPr/>
      <dgm:t>
        <a:bodyPr/>
        <a:lstStyle/>
        <a:p>
          <a:endParaRPr lang="es-PE"/>
        </a:p>
      </dgm:t>
    </dgm:pt>
  </dgm:ptLst>
  <dgm:cxnLst>
    <dgm:cxn modelId="{3CFCC79C-7415-40BC-A486-0C4E77640188}" type="presOf" srcId="{AB9DC15F-3E22-4994-895B-5591AAA072EF}" destId="{8647DE75-C141-40B1-87F7-8956829D3551}" srcOrd="0" destOrd="0" presId="urn:microsoft.com/office/officeart/2008/layout/VerticalCurvedList"/>
    <dgm:cxn modelId="{CD967F71-52A6-4632-97A3-FBAB686AB512}" srcId="{D173C5B9-12F5-4AFF-B0D8-E54848B54287}" destId="{AB9DC15F-3E22-4994-895B-5591AAA072EF}" srcOrd="2" destOrd="0" parTransId="{94671C4C-AD97-49E5-8677-9F2820CBB51B}" sibTransId="{8BA580A6-20ED-45D4-8AAB-2BC12D4B9E6E}"/>
    <dgm:cxn modelId="{AC223F8C-F7C2-42EF-95DE-3B8444EBC12C}" srcId="{D173C5B9-12F5-4AFF-B0D8-E54848B54287}" destId="{90A9DA61-9AD9-459B-8279-26AF2B6D2235}" srcOrd="1" destOrd="0" parTransId="{FC75B894-9773-424D-AA12-9DDE06171EBA}" sibTransId="{FF90AFC2-2CD0-4649-9698-1DE52024AAF9}"/>
    <dgm:cxn modelId="{3B038947-572B-4C35-AB97-673DE11829B8}" type="presOf" srcId="{A93EFE34-9F48-4A5F-BC5C-ED1043C04D3F}" destId="{DB9F062F-D208-4527-A3D8-A7089CF5A8A6}" srcOrd="0" destOrd="0" presId="urn:microsoft.com/office/officeart/2008/layout/VerticalCurvedList"/>
    <dgm:cxn modelId="{7035EB23-5BB3-41E0-A289-61797FCBE82B}" type="presOf" srcId="{90A9DA61-9AD9-459B-8279-26AF2B6D2235}" destId="{7E44576E-F6A9-419E-B4DC-C36287FDF0EA}" srcOrd="0" destOrd="0" presId="urn:microsoft.com/office/officeart/2008/layout/VerticalCurvedList"/>
    <dgm:cxn modelId="{89B50F88-3AD4-4C5F-8628-939EDEDF2086}" srcId="{D173C5B9-12F5-4AFF-B0D8-E54848B54287}" destId="{9C4EBACE-0C31-40E5-A560-8BD4FF6CA974}" srcOrd="3" destOrd="0" parTransId="{429C219F-2E19-42E8-8447-0445EAE1C5E3}" sibTransId="{8D424FFB-0CE6-4ABB-8825-CF29C5E1741A}"/>
    <dgm:cxn modelId="{623A7E6F-E194-4B70-AD19-03A783117C8D}" type="presOf" srcId="{1D36A9D5-D312-4603-8F92-D8B8DA5EF605}" destId="{2F8F0D45-C041-4E41-9B4B-772C9222FC37}" srcOrd="0" destOrd="0" presId="urn:microsoft.com/office/officeart/2008/layout/VerticalCurvedList"/>
    <dgm:cxn modelId="{64C1D71D-1669-437F-A707-BC6D33C7C59F}" type="presOf" srcId="{9C4EBACE-0C31-40E5-A560-8BD4FF6CA974}" destId="{8424CF87-1715-4619-AFA7-2B8F4BFD1AF0}" srcOrd="0" destOrd="0" presId="urn:microsoft.com/office/officeart/2008/layout/VerticalCurvedList"/>
    <dgm:cxn modelId="{1DAB834F-68D2-41C2-8003-7A9CBB1ACB81}" srcId="{D173C5B9-12F5-4AFF-B0D8-E54848B54287}" destId="{1D36A9D5-D312-4603-8F92-D8B8DA5EF605}" srcOrd="0" destOrd="0" parTransId="{3014CACF-B872-4B9F-8DD8-63A5C94A56AD}" sibTransId="{A93EFE34-9F48-4A5F-BC5C-ED1043C04D3F}"/>
    <dgm:cxn modelId="{9D2A8AC2-D24D-44CC-A573-AFCF5E9FBED8}" type="presOf" srcId="{D173C5B9-12F5-4AFF-B0D8-E54848B54287}" destId="{460B7F9B-8F76-4C32-B3B1-4D6A55BC891B}" srcOrd="0" destOrd="0" presId="urn:microsoft.com/office/officeart/2008/layout/VerticalCurvedList"/>
    <dgm:cxn modelId="{4D028468-D6A7-474E-A9D4-5238C1677504}" type="presParOf" srcId="{460B7F9B-8F76-4C32-B3B1-4D6A55BC891B}" destId="{EFADCEB5-E035-40C4-B745-4960AA1AF7CB}" srcOrd="0" destOrd="0" presId="urn:microsoft.com/office/officeart/2008/layout/VerticalCurvedList"/>
    <dgm:cxn modelId="{B62A936D-0E9E-4623-B21F-FD8029FE00A9}" type="presParOf" srcId="{EFADCEB5-E035-40C4-B745-4960AA1AF7CB}" destId="{1D9A8889-BDD8-4A69-AC00-FAB9555A50CB}" srcOrd="0" destOrd="0" presId="urn:microsoft.com/office/officeart/2008/layout/VerticalCurvedList"/>
    <dgm:cxn modelId="{EF90BA59-B1FB-4FF5-832F-BFD1B72F28C0}" type="presParOf" srcId="{1D9A8889-BDD8-4A69-AC00-FAB9555A50CB}" destId="{63F603F4-5A0C-4001-AE09-2AD3F046A4D1}" srcOrd="0" destOrd="0" presId="urn:microsoft.com/office/officeart/2008/layout/VerticalCurvedList"/>
    <dgm:cxn modelId="{027EAF8F-F056-46F1-887B-96B96BF356E3}" type="presParOf" srcId="{1D9A8889-BDD8-4A69-AC00-FAB9555A50CB}" destId="{DB9F062F-D208-4527-A3D8-A7089CF5A8A6}" srcOrd="1" destOrd="0" presId="urn:microsoft.com/office/officeart/2008/layout/VerticalCurvedList"/>
    <dgm:cxn modelId="{CBB0D2B2-739D-4FE3-8DF9-61570BE7672E}" type="presParOf" srcId="{1D9A8889-BDD8-4A69-AC00-FAB9555A50CB}" destId="{5BDC57E9-BC5F-4021-AAE2-40F669F83FB4}" srcOrd="2" destOrd="0" presId="urn:microsoft.com/office/officeart/2008/layout/VerticalCurvedList"/>
    <dgm:cxn modelId="{05CCE7F0-EE2A-407E-99E5-67D6F784214B}" type="presParOf" srcId="{1D9A8889-BDD8-4A69-AC00-FAB9555A50CB}" destId="{23171E54-F8B2-4A70-8506-E6E0401A7BC0}" srcOrd="3" destOrd="0" presId="urn:microsoft.com/office/officeart/2008/layout/VerticalCurvedList"/>
    <dgm:cxn modelId="{94BDAF52-BE13-4975-94FA-2B34358E8101}" type="presParOf" srcId="{EFADCEB5-E035-40C4-B745-4960AA1AF7CB}" destId="{2F8F0D45-C041-4E41-9B4B-772C9222FC37}" srcOrd="1" destOrd="0" presId="urn:microsoft.com/office/officeart/2008/layout/VerticalCurvedList"/>
    <dgm:cxn modelId="{25FAEBB3-5544-45EC-A2DF-60D95FAC69D9}" type="presParOf" srcId="{EFADCEB5-E035-40C4-B745-4960AA1AF7CB}" destId="{D20E7E85-BF4E-4373-9D91-27703B9ECA0C}" srcOrd="2" destOrd="0" presId="urn:microsoft.com/office/officeart/2008/layout/VerticalCurvedList"/>
    <dgm:cxn modelId="{5624E41F-530E-484D-B070-0151C88F448A}" type="presParOf" srcId="{D20E7E85-BF4E-4373-9D91-27703B9ECA0C}" destId="{6123F670-99C1-481E-9728-F9C74CC17418}" srcOrd="0" destOrd="0" presId="urn:microsoft.com/office/officeart/2008/layout/VerticalCurvedList"/>
    <dgm:cxn modelId="{0748D8D7-7651-4946-9B99-0E11D4F620D7}" type="presParOf" srcId="{EFADCEB5-E035-40C4-B745-4960AA1AF7CB}" destId="{7E44576E-F6A9-419E-B4DC-C36287FDF0EA}" srcOrd="3" destOrd="0" presId="urn:microsoft.com/office/officeart/2008/layout/VerticalCurvedList"/>
    <dgm:cxn modelId="{70499872-5F24-4462-9FC4-AA485ED23F62}" type="presParOf" srcId="{EFADCEB5-E035-40C4-B745-4960AA1AF7CB}" destId="{180298A5-0AA3-4F12-A6AC-735591DA4875}" srcOrd="4" destOrd="0" presId="urn:microsoft.com/office/officeart/2008/layout/VerticalCurvedList"/>
    <dgm:cxn modelId="{949FFA4E-B5EF-41DD-9E52-8BDD60CCE17A}" type="presParOf" srcId="{180298A5-0AA3-4F12-A6AC-735591DA4875}" destId="{6B6E35B1-A7C1-46B6-B45A-7C9CB8756A61}" srcOrd="0" destOrd="0" presId="urn:microsoft.com/office/officeart/2008/layout/VerticalCurvedList"/>
    <dgm:cxn modelId="{79361F50-B1CC-4DB4-AB1D-922B3F5007BB}" type="presParOf" srcId="{EFADCEB5-E035-40C4-B745-4960AA1AF7CB}" destId="{8647DE75-C141-40B1-87F7-8956829D3551}" srcOrd="5" destOrd="0" presId="urn:microsoft.com/office/officeart/2008/layout/VerticalCurvedList"/>
    <dgm:cxn modelId="{56CBCAC6-4ABB-4B89-9A6B-56FA90C28AEA}" type="presParOf" srcId="{EFADCEB5-E035-40C4-B745-4960AA1AF7CB}" destId="{3DC55D1F-5FB2-48B2-8328-EDBFA71F5BDA}" srcOrd="6" destOrd="0" presId="urn:microsoft.com/office/officeart/2008/layout/VerticalCurvedList"/>
    <dgm:cxn modelId="{3C2C5F69-AF94-461E-AA00-F0DEA05D4E5D}" type="presParOf" srcId="{3DC55D1F-5FB2-48B2-8328-EDBFA71F5BDA}" destId="{A44CEDA7-6502-4CBD-8E6B-6F6677A4AEE3}" srcOrd="0" destOrd="0" presId="urn:microsoft.com/office/officeart/2008/layout/VerticalCurvedList"/>
    <dgm:cxn modelId="{BFEEDD4F-464B-4408-8298-2752F40499B9}" type="presParOf" srcId="{EFADCEB5-E035-40C4-B745-4960AA1AF7CB}" destId="{8424CF87-1715-4619-AFA7-2B8F4BFD1AF0}" srcOrd="7" destOrd="0" presId="urn:microsoft.com/office/officeart/2008/layout/VerticalCurvedList"/>
    <dgm:cxn modelId="{6E7C3312-9EBE-462B-831F-F224CB93C6B2}" type="presParOf" srcId="{EFADCEB5-E035-40C4-B745-4960AA1AF7CB}" destId="{88B48FE6-69D2-46B7-8039-5A9998F589BE}" srcOrd="8" destOrd="0" presId="urn:microsoft.com/office/officeart/2008/layout/VerticalCurvedList"/>
    <dgm:cxn modelId="{2C8F8673-27D5-49C3-92E1-DCBEBB6EB3F9}" type="presParOf" srcId="{88B48FE6-69D2-46B7-8039-5A9998F589BE}" destId="{586B20B2-62D3-47EB-9A9D-4C678D1F99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2BF586-03BF-440E-AB95-72632BEB9FFA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7A898CB7-9422-49AF-803F-6A3AFCE6CAE5}">
      <dgm:prSet phldrT="[Texto]"/>
      <dgm:spPr>
        <a:xfrm>
          <a:off x="1924367" y="355737"/>
          <a:ext cx="4465319" cy="1395412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AA2A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P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Remitir ficha 21/01/2019* a regiones para recojo de aportes sobre SIDI.</a:t>
          </a:r>
        </a:p>
        <a:p>
          <a:r>
            <a:rPr lang="es-P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Dar soporte a las DRE en el manejo y uso de la plataforma,</a:t>
          </a:r>
          <a:r>
            <a:rPr lang="es-PE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s-P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 través del correo </a:t>
          </a:r>
          <a:r>
            <a:rPr lang="es-PE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sidi@minedu.gob.pe</a:t>
          </a:r>
          <a:endParaRPr lang="es-PE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B0C08BD-D019-4B69-888C-FA622ECEF967}" type="parTrans" cxnId="{6A1AA3AD-8860-45A0-BD21-52BB6E6F1EF4}">
      <dgm:prSet/>
      <dgm:spPr/>
      <dgm:t>
        <a:bodyPr/>
        <a:lstStyle/>
        <a:p>
          <a:endParaRPr lang="es-PE"/>
        </a:p>
      </dgm:t>
    </dgm:pt>
    <dgm:pt modelId="{183E054A-BAD3-4702-BAC6-9A666780CDF4}" type="sibTrans" cxnId="{6A1AA3AD-8860-45A0-BD21-52BB6E6F1EF4}">
      <dgm:prSet/>
      <dgm:spPr/>
      <dgm:t>
        <a:bodyPr/>
        <a:lstStyle/>
        <a:p>
          <a:endParaRPr lang="es-PE"/>
        </a:p>
      </dgm:t>
    </dgm:pt>
    <dgm:pt modelId="{9F5C6195-1F93-4E94-8286-2B2B1014BAFB}">
      <dgm:prSet phldrT="[Texto]"/>
      <dgm:spPr>
        <a:xfrm>
          <a:off x="1924367" y="2112407"/>
          <a:ext cx="4465319" cy="1395412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AA2A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P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Remisión de fichas hasta 21/02/2019* que contengan mejoras al SIDI, así como la designación de los responsables SIDI a través del correo sidi@minedu.gob.pe.</a:t>
          </a:r>
          <a:endParaRPr lang="es-P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ED83436-0CC6-4ABF-A275-099A205FA237}" type="parTrans" cxnId="{5B22A565-758A-412D-99C0-1925F0EF3226}">
      <dgm:prSet/>
      <dgm:spPr/>
      <dgm:t>
        <a:bodyPr/>
        <a:lstStyle/>
        <a:p>
          <a:endParaRPr lang="es-PE"/>
        </a:p>
      </dgm:t>
    </dgm:pt>
    <dgm:pt modelId="{C8C6A7A2-9423-4B62-B8C5-D63383E39DFF}" type="sibTrans" cxnId="{5B22A565-758A-412D-99C0-1925F0EF3226}">
      <dgm:prSet/>
      <dgm:spPr/>
      <dgm:t>
        <a:bodyPr/>
        <a:lstStyle/>
        <a:p>
          <a:endParaRPr lang="es-PE"/>
        </a:p>
      </dgm:t>
    </dgm:pt>
    <dgm:pt modelId="{BF56585A-56FD-4EB0-A43A-C6E8D2F9CD7D}">
      <dgm:prSet phldrT="[Texto]"/>
      <dgm:spPr>
        <a:xfrm>
          <a:off x="1924367" y="3869076"/>
          <a:ext cx="4465319" cy="1395412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AA2A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s-P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Realizar una videoconferencia el 30/04/2019* para ver avances del SIDI que incorporan aportes regionales.</a:t>
          </a:r>
          <a:endParaRPr lang="es-P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3242978-841F-496C-97F3-ED404C300B25}" type="parTrans" cxnId="{0ED02331-BC80-4320-9E43-EC3D309002F7}">
      <dgm:prSet/>
      <dgm:spPr/>
      <dgm:t>
        <a:bodyPr/>
        <a:lstStyle/>
        <a:p>
          <a:endParaRPr lang="es-PE"/>
        </a:p>
      </dgm:t>
    </dgm:pt>
    <dgm:pt modelId="{728E088F-616B-471B-897F-2CAF18065540}" type="sibTrans" cxnId="{0ED02331-BC80-4320-9E43-EC3D309002F7}">
      <dgm:prSet/>
      <dgm:spPr/>
      <dgm:t>
        <a:bodyPr/>
        <a:lstStyle/>
        <a:p>
          <a:endParaRPr lang="es-PE"/>
        </a:p>
      </dgm:t>
    </dgm:pt>
    <dgm:pt modelId="{CCD87989-D5E0-4762-A231-B160A68FD053}" type="pres">
      <dgm:prSet presAssocID="{2B2BF586-03BF-440E-AB95-72632BEB9F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CC5188C-D74C-48FC-8F96-6FF4F39286D9}" type="pres">
      <dgm:prSet presAssocID="{7A898CB7-9422-49AF-803F-6A3AFCE6CAE5}" presName="composite" presStyleCnt="0"/>
      <dgm:spPr/>
    </dgm:pt>
    <dgm:pt modelId="{56405DB4-E9B9-4E3C-A2C8-A1B17C6656D7}" type="pres">
      <dgm:prSet presAssocID="{7A898CB7-9422-49AF-803F-6A3AFCE6CAE5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4F3DB3B-6CAF-494A-8CDA-14527B88B798}" type="pres">
      <dgm:prSet presAssocID="{7A898CB7-9422-49AF-803F-6A3AFCE6CAE5}" presName="rect2" presStyleLbl="fgImgPlace1" presStyleIdx="0" presStyleCnt="3"/>
      <dgm:spPr>
        <a:xfrm>
          <a:off x="1738312" y="154178"/>
          <a:ext cx="976788" cy="146518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PE"/>
        </a:p>
      </dgm:t>
    </dgm:pt>
    <dgm:pt modelId="{BFF1750C-EBC5-4935-9120-C5FF33BCD305}" type="pres">
      <dgm:prSet presAssocID="{183E054A-BAD3-4702-BAC6-9A666780CDF4}" presName="sibTrans" presStyleCnt="0"/>
      <dgm:spPr/>
    </dgm:pt>
    <dgm:pt modelId="{02AA01F1-038D-4358-BFD0-BC04EFF69F38}" type="pres">
      <dgm:prSet presAssocID="{9F5C6195-1F93-4E94-8286-2B2B1014BAFB}" presName="composite" presStyleCnt="0"/>
      <dgm:spPr/>
    </dgm:pt>
    <dgm:pt modelId="{6AB60D41-D09C-4F99-ADA2-32B2627B0444}" type="pres">
      <dgm:prSet presAssocID="{9F5C6195-1F93-4E94-8286-2B2B1014BAFB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AE2833C-B828-42BF-BB43-5CA1E7930F0E}" type="pres">
      <dgm:prSet presAssocID="{9F5C6195-1F93-4E94-8286-2B2B1014BAFB}" presName="rect2" presStyleLbl="fgImgPlace1" presStyleIdx="1" presStyleCnt="3"/>
      <dgm:spPr>
        <a:xfrm>
          <a:off x="1738312" y="1910847"/>
          <a:ext cx="976788" cy="146518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PE"/>
        </a:p>
      </dgm:t>
    </dgm:pt>
    <dgm:pt modelId="{726AF631-2DD6-4311-B04E-CCFC8C62467F}" type="pres">
      <dgm:prSet presAssocID="{C8C6A7A2-9423-4B62-B8C5-D63383E39DFF}" presName="sibTrans" presStyleCnt="0"/>
      <dgm:spPr/>
    </dgm:pt>
    <dgm:pt modelId="{3E026B16-2509-4D81-BB14-86F2C10545CD}" type="pres">
      <dgm:prSet presAssocID="{BF56585A-56FD-4EB0-A43A-C6E8D2F9CD7D}" presName="composite" presStyleCnt="0"/>
      <dgm:spPr/>
    </dgm:pt>
    <dgm:pt modelId="{AA0B449D-55CE-45D0-BEA3-3197262CA7D4}" type="pres">
      <dgm:prSet presAssocID="{BF56585A-56FD-4EB0-A43A-C6E8D2F9CD7D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9CB7764-FF7D-4F8F-B399-C6D3CEC1BEE6}" type="pres">
      <dgm:prSet presAssocID="{BF56585A-56FD-4EB0-A43A-C6E8D2F9CD7D}" presName="rect2" presStyleLbl="fgImgPlace1" presStyleIdx="2" presStyleCnt="3"/>
      <dgm:spPr>
        <a:xfrm>
          <a:off x="1738312" y="3667516"/>
          <a:ext cx="976788" cy="146518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PE"/>
        </a:p>
      </dgm:t>
    </dgm:pt>
  </dgm:ptLst>
  <dgm:cxnLst>
    <dgm:cxn modelId="{6A1AA3AD-8860-45A0-BD21-52BB6E6F1EF4}" srcId="{2B2BF586-03BF-440E-AB95-72632BEB9FFA}" destId="{7A898CB7-9422-49AF-803F-6A3AFCE6CAE5}" srcOrd="0" destOrd="0" parTransId="{EB0C08BD-D019-4B69-888C-FA622ECEF967}" sibTransId="{183E054A-BAD3-4702-BAC6-9A666780CDF4}"/>
    <dgm:cxn modelId="{0ED02331-BC80-4320-9E43-EC3D309002F7}" srcId="{2B2BF586-03BF-440E-AB95-72632BEB9FFA}" destId="{BF56585A-56FD-4EB0-A43A-C6E8D2F9CD7D}" srcOrd="2" destOrd="0" parTransId="{53242978-841F-496C-97F3-ED404C300B25}" sibTransId="{728E088F-616B-471B-897F-2CAF18065540}"/>
    <dgm:cxn modelId="{8A5D5B20-1ED1-4F0F-AA01-CEFC23076E8A}" type="presOf" srcId="{2B2BF586-03BF-440E-AB95-72632BEB9FFA}" destId="{CCD87989-D5E0-4762-A231-B160A68FD053}" srcOrd="0" destOrd="0" presId="urn:microsoft.com/office/officeart/2008/layout/PictureStrips"/>
    <dgm:cxn modelId="{A8E5187B-95E9-4085-B418-7F7AF98B8CD4}" type="presOf" srcId="{BF56585A-56FD-4EB0-A43A-C6E8D2F9CD7D}" destId="{AA0B449D-55CE-45D0-BEA3-3197262CA7D4}" srcOrd="0" destOrd="0" presId="urn:microsoft.com/office/officeart/2008/layout/PictureStrips"/>
    <dgm:cxn modelId="{0D66BAEA-081B-4365-9F28-5F3D802273FB}" type="presOf" srcId="{7A898CB7-9422-49AF-803F-6A3AFCE6CAE5}" destId="{56405DB4-E9B9-4E3C-A2C8-A1B17C6656D7}" srcOrd="0" destOrd="0" presId="urn:microsoft.com/office/officeart/2008/layout/PictureStrips"/>
    <dgm:cxn modelId="{5B22A565-758A-412D-99C0-1925F0EF3226}" srcId="{2B2BF586-03BF-440E-AB95-72632BEB9FFA}" destId="{9F5C6195-1F93-4E94-8286-2B2B1014BAFB}" srcOrd="1" destOrd="0" parTransId="{1ED83436-0CC6-4ABF-A275-099A205FA237}" sibTransId="{C8C6A7A2-9423-4B62-B8C5-D63383E39DFF}"/>
    <dgm:cxn modelId="{66213E4A-254C-4A40-85F9-8C7A6C6E6699}" type="presOf" srcId="{9F5C6195-1F93-4E94-8286-2B2B1014BAFB}" destId="{6AB60D41-D09C-4F99-ADA2-32B2627B0444}" srcOrd="0" destOrd="0" presId="urn:microsoft.com/office/officeart/2008/layout/PictureStrips"/>
    <dgm:cxn modelId="{F9BFBFC7-0955-45D5-919D-EDBB6D4AEB71}" type="presParOf" srcId="{CCD87989-D5E0-4762-A231-B160A68FD053}" destId="{CCC5188C-D74C-48FC-8F96-6FF4F39286D9}" srcOrd="0" destOrd="0" presId="urn:microsoft.com/office/officeart/2008/layout/PictureStrips"/>
    <dgm:cxn modelId="{2BA4679C-D60B-4E65-8703-34D1A2A0376D}" type="presParOf" srcId="{CCC5188C-D74C-48FC-8F96-6FF4F39286D9}" destId="{56405DB4-E9B9-4E3C-A2C8-A1B17C6656D7}" srcOrd="0" destOrd="0" presId="urn:microsoft.com/office/officeart/2008/layout/PictureStrips"/>
    <dgm:cxn modelId="{CF39CA42-29F8-4656-947D-33355F53C927}" type="presParOf" srcId="{CCC5188C-D74C-48FC-8F96-6FF4F39286D9}" destId="{A4F3DB3B-6CAF-494A-8CDA-14527B88B798}" srcOrd="1" destOrd="0" presId="urn:microsoft.com/office/officeart/2008/layout/PictureStrips"/>
    <dgm:cxn modelId="{8931C509-0B62-47F8-B8CF-47FF9FFBADE4}" type="presParOf" srcId="{CCD87989-D5E0-4762-A231-B160A68FD053}" destId="{BFF1750C-EBC5-4935-9120-C5FF33BCD305}" srcOrd="1" destOrd="0" presId="urn:microsoft.com/office/officeart/2008/layout/PictureStrips"/>
    <dgm:cxn modelId="{C16BFE8D-BEEB-4FA4-AEF9-DEA2884A9D45}" type="presParOf" srcId="{CCD87989-D5E0-4762-A231-B160A68FD053}" destId="{02AA01F1-038D-4358-BFD0-BC04EFF69F38}" srcOrd="2" destOrd="0" presId="urn:microsoft.com/office/officeart/2008/layout/PictureStrips"/>
    <dgm:cxn modelId="{B5AAA02E-60FF-40A7-88DE-64F325CEFEC5}" type="presParOf" srcId="{02AA01F1-038D-4358-BFD0-BC04EFF69F38}" destId="{6AB60D41-D09C-4F99-ADA2-32B2627B0444}" srcOrd="0" destOrd="0" presId="urn:microsoft.com/office/officeart/2008/layout/PictureStrips"/>
    <dgm:cxn modelId="{46ECBEB7-3D11-470C-8C01-3F731FF3E0A8}" type="presParOf" srcId="{02AA01F1-038D-4358-BFD0-BC04EFF69F38}" destId="{5AE2833C-B828-42BF-BB43-5CA1E7930F0E}" srcOrd="1" destOrd="0" presId="urn:microsoft.com/office/officeart/2008/layout/PictureStrips"/>
    <dgm:cxn modelId="{ED5F486E-6E03-4BA3-9D0D-AF85DCF5F141}" type="presParOf" srcId="{CCD87989-D5E0-4762-A231-B160A68FD053}" destId="{726AF631-2DD6-4311-B04E-CCFC8C62467F}" srcOrd="3" destOrd="0" presId="urn:microsoft.com/office/officeart/2008/layout/PictureStrips"/>
    <dgm:cxn modelId="{45A09FC2-D606-4111-9EB8-6E5AF3215CDE}" type="presParOf" srcId="{CCD87989-D5E0-4762-A231-B160A68FD053}" destId="{3E026B16-2509-4D81-BB14-86F2C10545CD}" srcOrd="4" destOrd="0" presId="urn:microsoft.com/office/officeart/2008/layout/PictureStrips"/>
    <dgm:cxn modelId="{FAF80090-1DC2-4105-BC30-5A96697CA827}" type="presParOf" srcId="{3E026B16-2509-4D81-BB14-86F2C10545CD}" destId="{AA0B449D-55CE-45D0-BEA3-3197262CA7D4}" srcOrd="0" destOrd="0" presId="urn:microsoft.com/office/officeart/2008/layout/PictureStrips"/>
    <dgm:cxn modelId="{501118CE-43A2-4C9E-AE89-CCD3A20A9ABC}" type="presParOf" srcId="{3E026B16-2509-4D81-BB14-86F2C10545CD}" destId="{59CB7764-FF7D-4F8F-B399-C6D3CEC1BEE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05DB4-E9B9-4E3C-A2C8-A1B17C6656D7}">
      <dsp:nvSpPr>
        <dsp:cNvPr id="0" name=""/>
        <dsp:cNvSpPr/>
      </dsp:nvSpPr>
      <dsp:spPr>
        <a:xfrm>
          <a:off x="1924367" y="355737"/>
          <a:ext cx="4465319" cy="1395412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AA2A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Remitir ficha 21/01/2019* a regiones para recojo de aportes sobre SIDI.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Dar soporte a las DRE en el manejo y uso de la plataforma,</a:t>
          </a:r>
          <a:r>
            <a:rPr lang="es-PE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s-PE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 través del correo </a:t>
          </a:r>
          <a:r>
            <a:rPr lang="es-PE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sidi@minedu.gob.pe</a:t>
          </a:r>
          <a:endParaRPr lang="es-PE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924367" y="355737"/>
        <a:ext cx="4465319" cy="1395412"/>
      </dsp:txXfrm>
    </dsp:sp>
    <dsp:sp modelId="{A4F3DB3B-6CAF-494A-8CDA-14527B88B798}">
      <dsp:nvSpPr>
        <dsp:cNvPr id="0" name=""/>
        <dsp:cNvSpPr/>
      </dsp:nvSpPr>
      <dsp:spPr>
        <a:xfrm>
          <a:off x="1738312" y="154178"/>
          <a:ext cx="976788" cy="146518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60D41-D09C-4F99-ADA2-32B2627B0444}">
      <dsp:nvSpPr>
        <dsp:cNvPr id="0" name=""/>
        <dsp:cNvSpPr/>
      </dsp:nvSpPr>
      <dsp:spPr>
        <a:xfrm>
          <a:off x="1924367" y="2112407"/>
          <a:ext cx="4465319" cy="1395412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AA2A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Remisión de fichas hasta 21/02/2019* que contengan mejoras al SIDI, así como la designación de los responsables SIDI a través del correo sidi@minedu.gob.pe.</a:t>
          </a:r>
          <a:endParaRPr lang="es-PE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924367" y="2112407"/>
        <a:ext cx="4465319" cy="1395412"/>
      </dsp:txXfrm>
    </dsp:sp>
    <dsp:sp modelId="{5AE2833C-B828-42BF-BB43-5CA1E7930F0E}">
      <dsp:nvSpPr>
        <dsp:cNvPr id="0" name=""/>
        <dsp:cNvSpPr/>
      </dsp:nvSpPr>
      <dsp:spPr>
        <a:xfrm>
          <a:off x="1738312" y="1910847"/>
          <a:ext cx="976788" cy="146518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B449D-55CE-45D0-BEA3-3197262CA7D4}">
      <dsp:nvSpPr>
        <dsp:cNvPr id="0" name=""/>
        <dsp:cNvSpPr/>
      </dsp:nvSpPr>
      <dsp:spPr>
        <a:xfrm>
          <a:off x="1924367" y="3869076"/>
          <a:ext cx="4465319" cy="1395412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5AA2A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Realizar una videoconferencia el 30/04/2019* para ver avances del SIDI que incorporan aportes regionales.</a:t>
          </a:r>
          <a:endParaRPr lang="es-PE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924367" y="3869076"/>
        <a:ext cx="4465319" cy="1395412"/>
      </dsp:txXfrm>
    </dsp:sp>
    <dsp:sp modelId="{59CB7764-FF7D-4F8F-B399-C6D3CEC1BEE6}">
      <dsp:nvSpPr>
        <dsp:cNvPr id="0" name=""/>
        <dsp:cNvSpPr/>
      </dsp:nvSpPr>
      <dsp:spPr>
        <a:xfrm>
          <a:off x="1738312" y="3667516"/>
          <a:ext cx="976788" cy="146518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90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PE" smtClean="0"/>
              <a:t>22/11/2018</a:t>
            </a:r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3" y="9428404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901" y="9428404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0E08B-F928-4DEC-AC62-F977980015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1223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PE" smtClean="0"/>
              <a:t>22/11/2018</a:t>
            </a:r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C8ED3-0576-4BFC-BCBD-375D925F22D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010806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PE" smtClean="0"/>
              <a:t>22/11/2018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973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PE" smtClean="0"/>
              <a:t>22/11/2018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848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PE" smtClean="0"/>
              <a:t>22/11/2018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338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PE" smtClean="0"/>
              <a:t>22/11/2018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60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5" y="5139321"/>
            <a:ext cx="3513647" cy="67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8755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62767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49367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23" y="166597"/>
            <a:ext cx="1612793" cy="298624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336884" y="625642"/>
            <a:ext cx="11558337" cy="5871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164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23" y="166597"/>
            <a:ext cx="1612793" cy="298624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336884" y="625642"/>
            <a:ext cx="11558337" cy="5871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164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23" y="166597"/>
            <a:ext cx="1612793" cy="298624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336884" y="625642"/>
            <a:ext cx="11558337" cy="5871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9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23" y="166597"/>
            <a:ext cx="1612793" cy="298624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336884" y="625642"/>
            <a:ext cx="11558337" cy="5871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35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23" y="166597"/>
            <a:ext cx="1612793" cy="298624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336884" y="625642"/>
            <a:ext cx="11558337" cy="5871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117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7013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9823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470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084288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1186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1359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2525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1319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8426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2468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0248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0931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9022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790429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90571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48857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573559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39183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69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75116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589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  <p:sldLayoutId id="2147483666" r:id="rId14"/>
    <p:sldLayoutId id="2147483667" r:id="rId15"/>
    <p:sldLayoutId id="2147483669" r:id="rId16"/>
    <p:sldLayoutId id="2147483682" r:id="rId17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489F-641C-49DA-BB93-64750A6E74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7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sidiminedu.p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idi@minedu.gob.p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25479" y="2205761"/>
            <a:ext cx="95318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400" b="1" dirty="0">
                <a:solidFill>
                  <a:srgbClr val="C00000"/>
                </a:solidFill>
                <a:latin typeface="Stag Book" panose="02000503060000020004" pitchFamily="50" charset="0"/>
              </a:rPr>
              <a:t>Información articulada para la toma de decisiones:</a:t>
            </a:r>
          </a:p>
          <a:p>
            <a:r>
              <a:rPr lang="es-PE" sz="3400" b="1" dirty="0">
                <a:solidFill>
                  <a:srgbClr val="C00000"/>
                </a:solidFill>
                <a:latin typeface="Stag Book" panose="02000503060000020004" pitchFamily="50" charset="0"/>
              </a:rPr>
              <a:t>Sistema Integrado de Información (SIDI)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35546" y="4272533"/>
            <a:ext cx="7361370" cy="141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tag Book" panose="02000503060000020004" pitchFamily="50" charset="0"/>
              </a:rPr>
              <a:t>Unidad de Seguimiento y Evaluación Estratégica</a:t>
            </a:r>
          </a:p>
          <a:p>
            <a:pPr>
              <a:lnSpc>
                <a:spcPct val="150000"/>
              </a:lnSpc>
            </a:pPr>
            <a:r>
              <a:rPr lang="es-P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tag Book" panose="02000503060000020004" pitchFamily="50" charset="0"/>
              </a:rPr>
              <a:t>Oficina de Seguimiento y Evaluación Estratégica</a:t>
            </a:r>
          </a:p>
          <a:p>
            <a:pPr>
              <a:lnSpc>
                <a:spcPct val="150000"/>
              </a:lnSpc>
            </a:pPr>
            <a:r>
              <a:rPr lang="es-P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tag Book" panose="02000503060000020004" pitchFamily="50" charset="0"/>
              </a:rPr>
              <a:t>Secretaría de Planificación Estratégica</a:t>
            </a:r>
          </a:p>
        </p:txBody>
      </p:sp>
    </p:spTree>
    <p:extLst>
      <p:ext uri="{BB962C8B-B14F-4D97-AF65-F5344CB8AC3E}">
        <p14:creationId xmlns:p14="http://schemas.microsoft.com/office/powerpoint/2010/main" val="41030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68628" y="138361"/>
            <a:ext cx="7644624" cy="428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3500" b="1" dirty="0" smtClean="0">
                <a:solidFill>
                  <a:srgbClr val="C00000"/>
                </a:solidFill>
                <a:latin typeface="Stag Book" panose="02000503060000020004" pitchFamily="50" charset="0"/>
                <a:ea typeface="+mn-ea"/>
                <a:cs typeface="+mn-cs"/>
              </a:rPr>
              <a:t>¿Cómo contribuye el SIDI a la DRE?</a:t>
            </a:r>
            <a:endParaRPr lang="es-PE" sz="3500" b="1" dirty="0">
              <a:solidFill>
                <a:srgbClr val="C00000"/>
              </a:solidFill>
              <a:latin typeface="Stag Book" panose="02000503060000020004" pitchFamily="50" charset="0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8509000" y="70625"/>
            <a:ext cx="1693334" cy="51617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29185" y="1148704"/>
            <a:ext cx="103166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  <a:defRPr/>
            </a:pPr>
            <a:r>
              <a:rPr lang="es-PE" sz="3400" dirty="0">
                <a:cs typeface="Aharoni" panose="02010803020104030203" pitchFamily="2" charset="-79"/>
              </a:rPr>
              <a:t>Formular y desarrollar políticas regionales y orientaciones </a:t>
            </a:r>
            <a:r>
              <a:rPr lang="es-PE" sz="3400" dirty="0" smtClean="0">
                <a:cs typeface="Aharoni" panose="02010803020104030203" pitchFamily="2" charset="-79"/>
              </a:rPr>
              <a:t>pedagógicas.</a:t>
            </a:r>
            <a:endParaRPr lang="es-PE" sz="3400" dirty="0">
              <a:cs typeface="Aharoni" panose="02010803020104030203" pitchFamily="2" charset="-79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  <a:defRPr/>
            </a:pPr>
            <a:r>
              <a:rPr lang="es-PE" sz="3400" dirty="0">
                <a:cs typeface="Aharoni" panose="02010803020104030203" pitchFamily="2" charset="-79"/>
              </a:rPr>
              <a:t>Asegurar la provisión de los materiales y recursos educativos en las </a:t>
            </a:r>
            <a:r>
              <a:rPr lang="es-PE" sz="3400" dirty="0" smtClean="0">
                <a:cs typeface="Aharoni" panose="02010803020104030203" pitchFamily="2" charset="-79"/>
              </a:rPr>
              <a:t>UGEL.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  <a:defRPr/>
            </a:pPr>
            <a:r>
              <a:rPr lang="es-PE" sz="3400" dirty="0">
                <a:cs typeface="Aharoni" panose="02010803020104030203" pitchFamily="2" charset="-79"/>
              </a:rPr>
              <a:t>Definir estrategias de supervisión y evaluación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  <a:defRPr/>
            </a:pPr>
            <a:r>
              <a:rPr lang="es-PE" sz="3400" dirty="0">
                <a:cs typeface="Aharoni" panose="02010803020104030203" pitchFamily="2" charset="-79"/>
              </a:rPr>
              <a:t>Asistencias técnicas a las </a:t>
            </a:r>
            <a:r>
              <a:rPr lang="es-PE" sz="3400" dirty="0" smtClean="0">
                <a:cs typeface="Aharoni" panose="02010803020104030203" pitchFamily="2" charset="-79"/>
              </a:rPr>
              <a:t>UGEL.</a:t>
            </a:r>
            <a:endParaRPr lang="es-PE" sz="3400" dirty="0">
              <a:cs typeface="Aharoni" panose="02010803020104030203" pitchFamily="2" charset="-79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  <a:defRPr/>
            </a:pPr>
            <a:r>
              <a:rPr lang="es-PE" sz="3400" dirty="0">
                <a:cs typeface="Aharoni" panose="02010803020104030203" pitchFamily="2" charset="-79"/>
              </a:rPr>
              <a:t>Orientar las acciones de monitoreo de las </a:t>
            </a:r>
            <a:r>
              <a:rPr lang="es-PE" sz="3400" dirty="0" smtClean="0">
                <a:cs typeface="Aharoni" panose="02010803020104030203" pitchFamily="2" charset="-79"/>
              </a:rPr>
              <a:t>UGEL.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  <a:defRPr/>
            </a:pPr>
            <a:r>
              <a:rPr lang="es-PE" sz="3400" dirty="0">
                <a:cs typeface="Aharoni" panose="02010803020104030203" pitchFamily="2" charset="-79"/>
              </a:rPr>
              <a:t>Supervisar programas e intervenciones que realicen los órganos respectivos del Ministerio de </a:t>
            </a:r>
            <a:r>
              <a:rPr lang="es-PE" sz="3400" dirty="0" smtClean="0">
                <a:cs typeface="Aharoni" panose="02010803020104030203" pitchFamily="2" charset="-79"/>
              </a:rPr>
              <a:t>Educación.</a:t>
            </a:r>
            <a:endParaRPr lang="es-PE" sz="36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240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68628" y="138361"/>
            <a:ext cx="7644624" cy="428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3500" b="1" dirty="0" smtClean="0">
                <a:solidFill>
                  <a:srgbClr val="C00000"/>
                </a:solidFill>
                <a:latin typeface="Stag Book" panose="02000503060000020004" pitchFamily="50" charset="0"/>
                <a:ea typeface="+mn-ea"/>
                <a:cs typeface="+mn-cs"/>
              </a:rPr>
              <a:t>Actividades</a:t>
            </a:r>
            <a:endParaRPr lang="es-PE" sz="3500" b="1" dirty="0">
              <a:solidFill>
                <a:srgbClr val="C00000"/>
              </a:solidFill>
              <a:latin typeface="Stag Book" panose="02000503060000020004" pitchFamily="50" charset="0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8509000" y="70625"/>
            <a:ext cx="1693334" cy="516176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657524609"/>
              </p:ext>
            </p:extLst>
          </p:nvPr>
        </p:nvGraphicFramePr>
        <p:xfrm>
          <a:off x="4244772" y="951161"/>
          <a:ext cx="72952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391586" y="2125835"/>
            <a:ext cx="43074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En cada línea de acción se encontrarán magnitudes/estrategias, la ficha metodológica y los principales indicadores</a:t>
            </a:r>
            <a:endParaRPr lang="es-PE" sz="3200" b="1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343367" y="1417949"/>
            <a:ext cx="102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i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s-PE" sz="4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855158" y="2644503"/>
            <a:ext cx="102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i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855158" y="3893888"/>
            <a:ext cx="102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i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343367" y="5131858"/>
            <a:ext cx="102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i="1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56740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68628" y="138361"/>
            <a:ext cx="7644624" cy="428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3500" b="1" dirty="0" smtClean="0">
                <a:solidFill>
                  <a:srgbClr val="C00000"/>
                </a:solidFill>
                <a:latin typeface="Stag Book" panose="02000503060000020004" pitchFamily="50" charset="0"/>
                <a:ea typeface="+mn-ea"/>
                <a:cs typeface="+mn-cs"/>
              </a:rPr>
              <a:t>Exploración</a:t>
            </a:r>
            <a:endParaRPr lang="es-PE" sz="3500" b="1" dirty="0">
              <a:solidFill>
                <a:srgbClr val="C00000"/>
              </a:solidFill>
              <a:latin typeface="Stag Book" panose="02000503060000020004" pitchFamily="50" charset="0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8509000" y="70625"/>
            <a:ext cx="1693334" cy="51617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9753" b="16913"/>
          <a:stretch/>
        </p:blipFill>
        <p:spPr>
          <a:xfrm>
            <a:off x="1004967" y="736601"/>
            <a:ext cx="10077899" cy="415713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84160" y="4425004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defTabSz="6637338">
              <a:buFont typeface="Arial" panose="020B0604020202020204" pitchFamily="34" charset="0"/>
              <a:buChar char="•"/>
            </a:pPr>
            <a:endParaRPr lang="es-PE" altLang="zh-TW" sz="3000" dirty="0">
              <a:cs typeface="Helvetica" panose="020B0604020202020204" pitchFamily="34" charset="0"/>
            </a:endParaRPr>
          </a:p>
          <a:p>
            <a:pPr marL="1062037" lvl="1" indent="-342900" algn="just" defTabSz="6637338">
              <a:buFont typeface="Arial" panose="020B0604020202020204" pitchFamily="34" charset="0"/>
              <a:buChar char="•"/>
            </a:pPr>
            <a:r>
              <a:rPr lang="es-PE" altLang="zh-TW" sz="2800" b="1" dirty="0" smtClean="0">
                <a:cs typeface="Helvetica" panose="020B0604020202020204" pitchFamily="34" charset="0"/>
              </a:rPr>
              <a:t>Enlace: </a:t>
            </a:r>
            <a:r>
              <a:rPr lang="es-PE" altLang="zh-TW" sz="2800" b="1" dirty="0" smtClean="0">
                <a:cs typeface="Helvetica" panose="020B0604020202020204" pitchFamily="34" charset="0"/>
                <a:hlinkClick r:id="rId4"/>
              </a:rPr>
              <a:t>www.sidiminedu.pe</a:t>
            </a:r>
            <a:endParaRPr lang="es-PE" altLang="zh-TW" sz="2800" b="1" dirty="0" smtClean="0">
              <a:cs typeface="Helvetica" panose="020B0604020202020204" pitchFamily="34" charset="0"/>
            </a:endParaRPr>
          </a:p>
          <a:p>
            <a:pPr marL="1062037" lvl="1" indent="-342900" algn="just" defTabSz="6637338">
              <a:buFont typeface="Arial" panose="020B0604020202020204" pitchFamily="34" charset="0"/>
              <a:buChar char="•"/>
            </a:pPr>
            <a:r>
              <a:rPr lang="es-PE" altLang="zh-TW" sz="2800" b="1" dirty="0" smtClean="0">
                <a:cs typeface="Helvetica" panose="020B0604020202020204" pitchFamily="34" charset="0"/>
              </a:rPr>
              <a:t>Usuario: </a:t>
            </a:r>
            <a:r>
              <a:rPr lang="es-PE" altLang="zh-TW" sz="2800" b="1" dirty="0" err="1" smtClean="0">
                <a:cs typeface="Helvetica" panose="020B0604020202020204" pitchFamily="34" charset="0"/>
              </a:rPr>
              <a:t>directoresDRE</a:t>
            </a:r>
            <a:endParaRPr lang="es-PE" altLang="zh-TW" sz="2800" b="1" dirty="0" smtClean="0">
              <a:cs typeface="Helvetica" panose="020B0604020202020204" pitchFamily="34" charset="0"/>
            </a:endParaRPr>
          </a:p>
          <a:p>
            <a:pPr marL="1062037" lvl="1" indent="-342900" algn="just" defTabSz="6637338">
              <a:buFont typeface="Arial" panose="020B0604020202020204" pitchFamily="34" charset="0"/>
              <a:buChar char="•"/>
            </a:pPr>
            <a:r>
              <a:rPr lang="es-PE" altLang="zh-TW" sz="2800" b="1" dirty="0" smtClean="0">
                <a:cs typeface="Helvetica" panose="020B0604020202020204" pitchFamily="34" charset="0"/>
              </a:rPr>
              <a:t>Contraseña: </a:t>
            </a:r>
            <a:r>
              <a:rPr lang="es-PE" altLang="zh-TW" sz="2800" b="1" dirty="0" err="1" smtClean="0">
                <a:cs typeface="Helvetica" panose="020B0604020202020204" pitchFamily="34" charset="0"/>
              </a:rPr>
              <a:t>sidim_dre</a:t>
            </a:r>
            <a:endParaRPr lang="es-PE" altLang="zh-TW" sz="2800" b="1" dirty="0" smtClean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75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68628" y="138361"/>
            <a:ext cx="7644624" cy="428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3500" b="1" dirty="0" smtClean="0">
                <a:solidFill>
                  <a:srgbClr val="C00000"/>
                </a:solidFill>
                <a:latin typeface="Stag Book" panose="02000503060000020004" pitchFamily="50" charset="0"/>
                <a:ea typeface="+mn-ea"/>
                <a:cs typeface="+mn-cs"/>
              </a:rPr>
              <a:t>Exploración</a:t>
            </a:r>
            <a:endParaRPr lang="es-PE" sz="3500" b="1" dirty="0">
              <a:solidFill>
                <a:srgbClr val="C00000"/>
              </a:solidFill>
              <a:latin typeface="Stag Book" panose="02000503060000020004" pitchFamily="50" charset="0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8509000" y="70625"/>
            <a:ext cx="1693334" cy="51617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3766" t="7051" r="52868" b="4700"/>
          <a:stretch/>
        </p:blipFill>
        <p:spPr>
          <a:xfrm>
            <a:off x="1031016" y="672902"/>
            <a:ext cx="10094183" cy="5777351"/>
          </a:xfrm>
          <a:prstGeom prst="rect">
            <a:avLst/>
          </a:prstGeom>
          <a:ln>
            <a:solidFill>
              <a:srgbClr val="5B9BD5">
                <a:lumMod val="75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3615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68628" y="138361"/>
            <a:ext cx="7644624" cy="428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3500" b="1" dirty="0" smtClean="0">
                <a:solidFill>
                  <a:srgbClr val="C00000"/>
                </a:solidFill>
                <a:latin typeface="Stag Book" panose="02000503060000020004" pitchFamily="50" charset="0"/>
                <a:ea typeface="+mn-ea"/>
                <a:cs typeface="+mn-cs"/>
              </a:rPr>
              <a:t>Exploración</a:t>
            </a:r>
            <a:endParaRPr lang="es-PE" sz="3500" b="1" dirty="0">
              <a:solidFill>
                <a:srgbClr val="C00000"/>
              </a:solidFill>
              <a:latin typeface="Stag Book" panose="02000503060000020004" pitchFamily="50" charset="0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8509000" y="70625"/>
            <a:ext cx="1693334" cy="5161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174"/>
          <a:stretch/>
        </p:blipFill>
        <p:spPr>
          <a:xfrm>
            <a:off x="1196600" y="779219"/>
            <a:ext cx="9581467" cy="552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52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481136" y="2603694"/>
            <a:ext cx="3531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b="1" dirty="0" smtClean="0">
                <a:solidFill>
                  <a:srgbClr val="C00000"/>
                </a:solidFill>
                <a:latin typeface="Stag Book" panose="02000503060000020004" pitchFamily="50" charset="0"/>
              </a:rPr>
              <a:t>Preguntas</a:t>
            </a:r>
            <a:endParaRPr lang="es-PE" sz="5400" b="1" dirty="0">
              <a:solidFill>
                <a:srgbClr val="C00000"/>
              </a:solidFill>
              <a:latin typeface="Stag Book" panose="0200050306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1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68628" y="138361"/>
            <a:ext cx="7644624" cy="428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3500" b="1" dirty="0" smtClean="0">
                <a:solidFill>
                  <a:srgbClr val="C00000"/>
                </a:solidFill>
                <a:latin typeface="Stag Book" panose="02000503060000020004" pitchFamily="50" charset="0"/>
                <a:ea typeface="+mn-ea"/>
                <a:cs typeface="+mn-cs"/>
              </a:rPr>
              <a:t>Propuesta de Acuerdos</a:t>
            </a:r>
            <a:endParaRPr lang="es-PE" sz="3500" b="1" dirty="0">
              <a:solidFill>
                <a:srgbClr val="C00000"/>
              </a:solidFill>
              <a:latin typeface="Stag Book" panose="02000503060000020004" pitchFamily="50" charset="0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8509000" y="70625"/>
            <a:ext cx="1693334" cy="516176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4161654" y="891506"/>
            <a:ext cx="8128000" cy="5418667"/>
            <a:chOff x="2032000" y="719666"/>
            <a:chExt cx="8128000" cy="5418667"/>
          </a:xfrm>
        </p:grpSpPr>
        <p:graphicFrame>
          <p:nvGraphicFramePr>
            <p:cNvPr id="11" name="Diagrama 10"/>
            <p:cNvGraphicFramePr/>
            <p:nvPr>
              <p:extLst>
                <p:ext uri="{D42A27DB-BD31-4B8C-83A1-F6EECF244321}">
                  <p14:modId xmlns:p14="http://schemas.microsoft.com/office/powerpoint/2010/main" val="491104506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CuadroTexto 11"/>
            <p:cNvSpPr txBox="1"/>
            <p:nvPr/>
          </p:nvSpPr>
          <p:spPr>
            <a:xfrm>
              <a:off x="3775295" y="1385181"/>
              <a:ext cx="1004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b="1" kern="0" dirty="0">
                  <a:solidFill>
                    <a:schemeClr val="bg1"/>
                  </a:solidFill>
                </a:rPr>
                <a:t>MINEDU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730029" y="3167204"/>
              <a:ext cx="1050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kern="0" dirty="0">
                  <a:solidFill>
                    <a:schemeClr val="bg1"/>
                  </a:solidFill>
                </a:rPr>
                <a:t>DRE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3730029" y="4764561"/>
              <a:ext cx="10502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MINEDU y DRE</a:t>
              </a: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7" r="26319"/>
          <a:stretch/>
        </p:blipFill>
        <p:spPr>
          <a:xfrm>
            <a:off x="2170394" y="4616850"/>
            <a:ext cx="1433482" cy="1468304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899685" y="2134421"/>
            <a:ext cx="397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prstClr val="white">
                    <a:lumMod val="50000"/>
                  </a:prstClr>
                </a:solidFill>
                <a:cs typeface="Aharoni" panose="02010803020104030203" pitchFamily="2" charset="-79"/>
              </a:rPr>
              <a:t>El trabajo articulado entre las DRE y MINEDU permitirá hacer del SIDI una herramienta potente para las regiones en la toma de decisiones</a:t>
            </a:r>
            <a:endParaRPr lang="es-PE" sz="2800" b="1" dirty="0">
              <a:solidFill>
                <a:prstClr val="white">
                  <a:lumMod val="50000"/>
                </a:prstClr>
              </a:solidFill>
              <a:cs typeface="Aharoni" panose="02010803020104030203" pitchFamily="2" charset="-79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9"/>
          <a:srcRect l="53373" t="35293" r="26968" b="56791"/>
          <a:stretch/>
        </p:blipFill>
        <p:spPr>
          <a:xfrm>
            <a:off x="1896535" y="1477620"/>
            <a:ext cx="1981200" cy="44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26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68628" y="138361"/>
            <a:ext cx="7644624" cy="428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3500" b="1" dirty="0" smtClean="0">
                <a:solidFill>
                  <a:srgbClr val="C00000"/>
                </a:solidFill>
                <a:latin typeface="Stag Book" panose="02000503060000020004" pitchFamily="50" charset="0"/>
                <a:ea typeface="+mn-ea"/>
                <a:cs typeface="+mn-cs"/>
              </a:rPr>
              <a:t>Datos de contacto</a:t>
            </a:r>
            <a:endParaRPr lang="es-PE" sz="3500" b="1" dirty="0">
              <a:solidFill>
                <a:srgbClr val="C00000"/>
              </a:solidFill>
              <a:latin typeface="Stag Book" panose="02000503060000020004" pitchFamily="50" charset="0"/>
              <a:ea typeface="+mn-ea"/>
              <a:cs typeface="+mn-cs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96041" y="812898"/>
            <a:ext cx="7313955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342900" indent="-342900" algn="just" defTabSz="6637338">
              <a:buFont typeface="Arial" panose="020B0604020202020204" pitchFamily="34" charset="0"/>
              <a:buChar char="•"/>
            </a:pPr>
            <a:endParaRPr lang="es-PE" altLang="zh-TW" sz="3000" dirty="0">
              <a:latin typeface="+mn-lt"/>
              <a:ea typeface="+mn-ea"/>
              <a:cs typeface="Helvetica" panose="020B0604020202020204" pitchFamily="34" charset="0"/>
            </a:endParaRPr>
          </a:p>
          <a:p>
            <a:pPr marL="1062037" lvl="1" indent="-342900" algn="just" defTabSz="6637338">
              <a:buFont typeface="Arial" panose="020B0604020202020204" pitchFamily="34" charset="0"/>
              <a:buChar char="•"/>
            </a:pPr>
            <a:r>
              <a:rPr lang="es-PE" altLang="zh-TW" sz="2800" b="1" dirty="0" smtClean="0">
                <a:latin typeface="+mn-lt"/>
                <a:ea typeface="+mn-ea"/>
                <a:cs typeface="Helvetica" panose="020B0604020202020204" pitchFamily="34" charset="0"/>
              </a:rPr>
              <a:t>Fiorella </a:t>
            </a:r>
            <a:r>
              <a:rPr lang="es-PE" altLang="zh-TW" sz="2800" b="1" dirty="0" err="1" smtClean="0">
                <a:latin typeface="+mn-lt"/>
                <a:ea typeface="+mn-ea"/>
                <a:cs typeface="Helvetica" panose="020B0604020202020204" pitchFamily="34" charset="0"/>
              </a:rPr>
              <a:t>Abregú</a:t>
            </a:r>
            <a:r>
              <a:rPr lang="es-PE" altLang="zh-TW" sz="2800" b="1" dirty="0" smtClean="0">
                <a:latin typeface="+mn-lt"/>
                <a:ea typeface="+mn-ea"/>
                <a:cs typeface="Helvetica" panose="020B0604020202020204" pitchFamily="34" charset="0"/>
              </a:rPr>
              <a:t> Ramírez </a:t>
            </a:r>
          </a:p>
          <a:p>
            <a:pPr marL="719137" lvl="2" indent="0" algn="just" defTabSz="1074738"/>
            <a:r>
              <a:rPr lang="es-PE" altLang="zh-TW" sz="2800" dirty="0">
                <a:latin typeface="+mn-lt"/>
                <a:ea typeface="+mn-ea"/>
                <a:cs typeface="Helvetica" panose="020B0604020202020204" pitchFamily="34" charset="0"/>
              </a:rPr>
              <a:t>	</a:t>
            </a:r>
            <a:r>
              <a:rPr lang="es-PE" altLang="zh-TW" sz="2800" dirty="0" smtClean="0">
                <a:latin typeface="+mn-lt"/>
                <a:ea typeface="+mn-ea"/>
                <a:cs typeface="Helvetica" panose="020B0604020202020204" pitchFamily="34" charset="0"/>
              </a:rPr>
              <a:t>Coordinadora de Análisis de los Sistemas 	de Información.</a:t>
            </a:r>
          </a:p>
          <a:p>
            <a:pPr marL="1485900" lvl="2" indent="-342900" algn="just" defTabSz="6637338">
              <a:buFont typeface="Arial" panose="020B0604020202020204" pitchFamily="34" charset="0"/>
              <a:buChar char="•"/>
            </a:pPr>
            <a:endParaRPr lang="es-PE" altLang="zh-TW" sz="2800" dirty="0" smtClean="0">
              <a:latin typeface="+mn-lt"/>
              <a:ea typeface="+mn-ea"/>
              <a:cs typeface="Helvetica" panose="020B0604020202020204" pitchFamily="34" charset="0"/>
            </a:endParaRPr>
          </a:p>
          <a:p>
            <a:pPr marL="1085850" lvl="1" indent="-342900" algn="just" defTabSz="6637338">
              <a:buFont typeface="Arial" panose="020B0604020202020204" pitchFamily="34" charset="0"/>
              <a:buChar char="•"/>
            </a:pPr>
            <a:r>
              <a:rPr lang="es-PE" altLang="zh-TW" sz="2800" b="1" dirty="0" smtClean="0">
                <a:latin typeface="+mn-lt"/>
                <a:ea typeface="+mn-ea"/>
                <a:cs typeface="Helvetica" panose="020B0604020202020204" pitchFamily="34" charset="0"/>
              </a:rPr>
              <a:t>Milagros Coronado Castro</a:t>
            </a:r>
          </a:p>
          <a:p>
            <a:pPr lvl="1" indent="0" algn="just" defTabSz="1074738"/>
            <a:r>
              <a:rPr lang="es-PE" altLang="zh-TW" sz="2800" b="1" dirty="0">
                <a:latin typeface="+mn-lt"/>
                <a:ea typeface="+mn-ea"/>
                <a:cs typeface="Helvetica" panose="020B0604020202020204" pitchFamily="34" charset="0"/>
              </a:rPr>
              <a:t>	</a:t>
            </a:r>
            <a:r>
              <a:rPr lang="es-PE" altLang="zh-TW" sz="2800" dirty="0" smtClean="0">
                <a:latin typeface="+mn-lt"/>
                <a:ea typeface="+mn-ea"/>
                <a:cs typeface="Helvetica" panose="020B0604020202020204" pitchFamily="34" charset="0"/>
              </a:rPr>
              <a:t>Especialista en  </a:t>
            </a:r>
            <a:r>
              <a:rPr lang="es-PE" altLang="zh-TW" sz="2800" dirty="0">
                <a:latin typeface="+mn-lt"/>
                <a:ea typeface="+mn-ea"/>
                <a:cs typeface="Helvetica" panose="020B0604020202020204" pitchFamily="34" charset="0"/>
              </a:rPr>
              <a:t>sistemas de </a:t>
            </a:r>
            <a:r>
              <a:rPr lang="es-PE" altLang="zh-TW" sz="2800" dirty="0" smtClean="0">
                <a:latin typeface="+mn-lt"/>
                <a:ea typeface="+mn-ea"/>
                <a:cs typeface="Helvetica" panose="020B0604020202020204" pitchFamily="34" charset="0"/>
              </a:rPr>
              <a:t>información.</a:t>
            </a:r>
          </a:p>
          <a:p>
            <a:pPr marL="1485900" lvl="2" indent="-342900" algn="just" defTabSz="6637338">
              <a:buFont typeface="Arial" panose="020B0604020202020204" pitchFamily="34" charset="0"/>
              <a:buChar char="•"/>
            </a:pPr>
            <a:endParaRPr lang="es-PE" altLang="zh-TW" sz="2800" dirty="0" smtClean="0">
              <a:latin typeface="+mn-lt"/>
              <a:ea typeface="+mn-ea"/>
              <a:cs typeface="Helvetica" panose="020B0604020202020204" pitchFamily="34" charset="0"/>
            </a:endParaRPr>
          </a:p>
          <a:p>
            <a:pPr marL="1085850" lvl="1" indent="-342900" algn="just" defTabSz="6637338">
              <a:buFont typeface="Arial" panose="020B0604020202020204" pitchFamily="34" charset="0"/>
              <a:buChar char="•"/>
            </a:pPr>
            <a:r>
              <a:rPr lang="es-PE" altLang="zh-TW" sz="2800" b="1" dirty="0" smtClean="0">
                <a:latin typeface="+mn-lt"/>
                <a:ea typeface="+mn-ea"/>
                <a:cs typeface="Helvetica" panose="020B0604020202020204" pitchFamily="34" charset="0"/>
              </a:rPr>
              <a:t>Anexo: 22166</a:t>
            </a:r>
          </a:p>
          <a:p>
            <a:pPr marL="1085850" lvl="1" indent="-342900" algn="just" defTabSz="6637338">
              <a:buFont typeface="Arial" panose="020B0604020202020204" pitchFamily="34" charset="0"/>
              <a:buChar char="•"/>
            </a:pPr>
            <a:endParaRPr lang="es-PE" altLang="zh-TW" sz="2800" dirty="0" smtClean="0">
              <a:latin typeface="+mn-lt"/>
              <a:ea typeface="+mn-ea"/>
              <a:cs typeface="Helvetica" panose="020B0604020202020204" pitchFamily="34" charset="0"/>
            </a:endParaRPr>
          </a:p>
          <a:p>
            <a:pPr marL="1085850" lvl="1" indent="-342900" algn="just" defTabSz="6637338">
              <a:buFont typeface="Arial" panose="020B0604020202020204" pitchFamily="34" charset="0"/>
              <a:buChar char="•"/>
            </a:pPr>
            <a:r>
              <a:rPr lang="es-PE" altLang="zh-TW" sz="2800" b="1" dirty="0" smtClean="0">
                <a:latin typeface="+mn-lt"/>
                <a:ea typeface="+mn-ea"/>
                <a:cs typeface="Helvetica" panose="020B0604020202020204" pitchFamily="34" charset="0"/>
              </a:rPr>
              <a:t>Correo electrónico</a:t>
            </a:r>
            <a:r>
              <a:rPr lang="es-PE" altLang="zh-TW" sz="2800" b="1" dirty="0">
                <a:latin typeface="+mn-lt"/>
                <a:ea typeface="+mn-ea"/>
                <a:cs typeface="Helvetica" panose="020B0604020202020204" pitchFamily="34" charset="0"/>
              </a:rPr>
              <a:t>: </a:t>
            </a:r>
            <a:r>
              <a:rPr lang="es-PE" altLang="zh-TW" sz="2800" b="1" dirty="0" smtClean="0">
                <a:latin typeface="+mn-lt"/>
                <a:ea typeface="+mn-ea"/>
                <a:cs typeface="Helvetica" panose="020B0604020202020204" pitchFamily="34" charset="0"/>
              </a:rPr>
              <a:t>sidi@minedu.gob.pe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PE" altLang="zh-TW" dirty="0" smtClean="0">
              <a:latin typeface="+mn-lt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8509000" y="70625"/>
            <a:ext cx="1693334" cy="51617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252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09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478866" y="2717537"/>
            <a:ext cx="3234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b="1" dirty="0" smtClean="0">
                <a:solidFill>
                  <a:srgbClr val="C00000"/>
                </a:solidFill>
                <a:latin typeface="Stag Book" panose="02000503060000020004" pitchFamily="50" charset="0"/>
              </a:rPr>
              <a:t>¡Gracias!</a:t>
            </a:r>
            <a:endParaRPr lang="es-PE" sz="5400" b="1" dirty="0">
              <a:solidFill>
                <a:srgbClr val="C00000"/>
              </a:solidFill>
              <a:latin typeface="Stag Book" panose="0200050306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0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801534" y="2688361"/>
            <a:ext cx="4741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b="1" dirty="0" smtClean="0">
                <a:solidFill>
                  <a:srgbClr val="C00000"/>
                </a:solidFill>
                <a:latin typeface="Stag Book" panose="02000503060000020004" pitchFamily="50" charset="0"/>
              </a:rPr>
              <a:t>Bienvenidos</a:t>
            </a:r>
            <a:endParaRPr lang="es-PE" sz="5400" b="1" dirty="0">
              <a:solidFill>
                <a:srgbClr val="C00000"/>
              </a:solidFill>
              <a:latin typeface="Stag Book" panose="0200050306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95299" y="136631"/>
            <a:ext cx="9244601" cy="5868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3500" b="1" dirty="0" smtClean="0">
                <a:solidFill>
                  <a:srgbClr val="C00000"/>
                </a:solidFill>
                <a:latin typeface="Stag Book" panose="02000503060000020004" pitchFamily="50" charset="0"/>
                <a:ea typeface="+mn-ea"/>
                <a:cs typeface="+mn-cs"/>
              </a:rPr>
              <a:t>Objetivo</a:t>
            </a:r>
            <a:endParaRPr lang="es-PE" sz="3500" b="1" dirty="0">
              <a:solidFill>
                <a:srgbClr val="C00000"/>
              </a:solidFill>
              <a:latin typeface="Stag Book" panose="02000503060000020004" pitchFamily="50" charset="0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95300" y="1187355"/>
            <a:ext cx="109727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3400" dirty="0" smtClean="0"/>
              <a:t>Mostrar cuál es el </a:t>
            </a:r>
            <a:r>
              <a:rPr lang="es-PE" sz="3400" dirty="0"/>
              <a:t>avance que el Sistema Integrado de Información (SIDI) ha tenido respecto a </a:t>
            </a:r>
            <a:r>
              <a:rPr lang="es-PE" sz="3400" dirty="0" smtClean="0"/>
              <a:t>la demanda de información, </a:t>
            </a:r>
            <a:r>
              <a:rPr lang="es-PE" sz="3400" dirty="0"/>
              <a:t>que existe en el </a:t>
            </a:r>
            <a:r>
              <a:rPr lang="es-PE" sz="3400" dirty="0" err="1"/>
              <a:t>Minedu</a:t>
            </a:r>
            <a:r>
              <a:rPr lang="es-PE" sz="3400" dirty="0"/>
              <a:t> o que es recogida por </a:t>
            </a:r>
            <a:r>
              <a:rPr lang="es-PE" sz="3400" dirty="0" smtClean="0"/>
              <a:t>las DRE.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sz="3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3400" dirty="0" smtClean="0"/>
              <a:t>Generar conocimiento sobre la disponibilidad de información a través del SIDI en las DRE, tal que contribuya a la mejora de su gestión y toma de decisiones.</a:t>
            </a:r>
            <a:endParaRPr lang="es-PE" sz="30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8652838" y="136631"/>
            <a:ext cx="1693334" cy="51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68627" y="138361"/>
            <a:ext cx="8484847" cy="428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2800" b="1" dirty="0" smtClean="0">
                <a:solidFill>
                  <a:srgbClr val="C00000"/>
                </a:solidFill>
                <a:latin typeface="Stag Book" panose="02000503060000020004" pitchFamily="50" charset="0"/>
                <a:ea typeface="+mn-ea"/>
                <a:cs typeface="+mn-cs"/>
              </a:rPr>
              <a:t>Problemática sobre información disponible</a:t>
            </a:r>
            <a:endParaRPr lang="es-PE" sz="2800" b="1" dirty="0">
              <a:solidFill>
                <a:srgbClr val="C00000"/>
              </a:solidFill>
              <a:latin typeface="Stag Book" panose="02000503060000020004" pitchFamily="50" charset="0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8509000" y="70625"/>
            <a:ext cx="1693334" cy="516176"/>
          </a:xfrm>
          <a:prstGeom prst="rect">
            <a:avLst/>
          </a:prstGeom>
        </p:spPr>
      </p:pic>
      <p:sp>
        <p:nvSpPr>
          <p:cNvPr id="11" name="4 CuadroTexto"/>
          <p:cNvSpPr txBox="1"/>
          <p:nvPr/>
        </p:nvSpPr>
        <p:spPr>
          <a:xfrm>
            <a:off x="486002" y="1329584"/>
            <a:ext cx="108136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PE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</a:rPr>
              <a:t>Disponibilidad: </a:t>
            </a:r>
            <a:r>
              <a:rPr kumimoji="0" lang="es-PE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Información disponible no consolida muchas de las bases de datos del sector.</a:t>
            </a:r>
          </a:p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PE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</a:rPr>
              <a:t>Diversidad: </a:t>
            </a:r>
            <a:r>
              <a:rPr kumimoji="0" lang="es-PE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Existencia de datos</a:t>
            </a:r>
            <a:r>
              <a:rPr kumimoji="0" lang="es-PE" sz="3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y </a:t>
            </a:r>
            <a:r>
              <a:rPr kumimoji="0" lang="es-PE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metodologías distintas para la creación de una misma variable, según diversas fuentes.</a:t>
            </a:r>
          </a:p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PE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</a:rPr>
              <a:t>Oportunidad: </a:t>
            </a:r>
            <a:r>
              <a:rPr kumimoji="0" lang="es-PE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Información no actualizada con frecuencia.</a:t>
            </a:r>
          </a:p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PE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</a:rPr>
              <a:t>Articulación</a:t>
            </a:r>
            <a:r>
              <a:rPr kumimoji="0" lang="es-P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</a:rPr>
              <a:t>: </a:t>
            </a:r>
            <a:r>
              <a:rPr kumimoji="0" lang="es-PE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Poco nivel de articulación entre direcciones y poco conocimiento de la diversidad de intervenciones que llegan a la IIEE.</a:t>
            </a:r>
            <a:endParaRPr kumimoji="0" lang="es-PE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8764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8509000" y="70625"/>
            <a:ext cx="1693334" cy="51617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14234" y="1648842"/>
            <a:ext cx="1055716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 un Sistema que se alimenta de las principales bases de datos del MINEDU.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PE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través de la plataforma Power BI, brinda: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PE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kumimoji="0" lang="es-PE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Información completa, organizada y pertinente para la toma de decisiones en política educativa,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lang="es-PE" sz="3000" kern="0" dirty="0" smtClean="0"/>
              <a:t>Esta información muestra </a:t>
            </a:r>
            <a:r>
              <a:rPr kumimoji="0" lang="es-PE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datos personalizados</a:t>
            </a:r>
            <a:r>
              <a:rPr kumimoji="0" lang="es-P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s-PE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nivel nacional, regional, local y por cada institución educativa.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-547711" y="70625"/>
            <a:ext cx="47413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b="1" dirty="0" smtClean="0">
                <a:solidFill>
                  <a:srgbClr val="C00000"/>
                </a:solidFill>
                <a:latin typeface="Stag Book" panose="02000503060000020004" pitchFamily="50" charset="0"/>
              </a:rPr>
              <a:t>¿Qué es el SIDI?</a:t>
            </a:r>
            <a:endParaRPr lang="es-PE" sz="3500" b="1" dirty="0">
              <a:solidFill>
                <a:srgbClr val="C00000"/>
              </a:solidFill>
              <a:latin typeface="Stag Book" panose="0200050306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26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68628" y="138361"/>
            <a:ext cx="7644624" cy="428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3500" b="1" dirty="0" smtClean="0">
                <a:solidFill>
                  <a:srgbClr val="C00000"/>
                </a:solidFill>
                <a:latin typeface="Stag Book" panose="02000503060000020004" pitchFamily="50" charset="0"/>
                <a:ea typeface="+mn-ea"/>
                <a:cs typeface="+mn-cs"/>
              </a:rPr>
              <a:t>¿Cómo se organiza el SIDI?</a:t>
            </a:r>
            <a:endParaRPr lang="es-PE" sz="3500" b="1" dirty="0">
              <a:solidFill>
                <a:srgbClr val="C00000"/>
              </a:solidFill>
              <a:latin typeface="Stag Book" panose="02000503060000020004" pitchFamily="50" charset="0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8509000" y="70625"/>
            <a:ext cx="1693334" cy="51617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96916" y="1033073"/>
            <a:ext cx="10591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PE" sz="3400" b="1" dirty="0" smtClean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Organiza la información </a:t>
            </a:r>
            <a:r>
              <a:rPr lang="es-PE" sz="3400" b="1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en función de los </a:t>
            </a:r>
            <a:r>
              <a:rPr lang="es-PE" sz="3400" b="1" dirty="0" smtClean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4 </a:t>
            </a:r>
            <a:r>
              <a:rPr lang="es-PE" sz="3400" b="1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ejes priorizados por </a:t>
            </a:r>
            <a:r>
              <a:rPr lang="es-PE" sz="3400" b="1" dirty="0" smtClean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MINEDU:</a:t>
            </a:r>
            <a:endParaRPr lang="es-PE" sz="3400" b="1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10" name="Diagrama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773525"/>
              </p:ext>
            </p:extLst>
          </p:nvPr>
        </p:nvGraphicFramePr>
        <p:xfrm>
          <a:off x="2810854" y="2171846"/>
          <a:ext cx="6570292" cy="385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5615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68628" y="138361"/>
            <a:ext cx="7644624" cy="428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3500" b="1" dirty="0">
                <a:solidFill>
                  <a:srgbClr val="C00000"/>
                </a:solidFill>
                <a:latin typeface="Stag Book" panose="02000503060000020004" pitchFamily="50" charset="0"/>
                <a:ea typeface="+mn-ea"/>
                <a:cs typeface="+mn-cs"/>
              </a:rPr>
              <a:t>¿</a:t>
            </a:r>
            <a:r>
              <a:rPr lang="es-PE" sz="3500" b="1" dirty="0" smtClean="0">
                <a:solidFill>
                  <a:srgbClr val="C00000"/>
                </a:solidFill>
                <a:latin typeface="Stag Book" panose="02000503060000020004" pitchFamily="50" charset="0"/>
                <a:ea typeface="+mn-ea"/>
                <a:cs typeface="+mn-cs"/>
              </a:rPr>
              <a:t>Cuál es el Rol del responsable SIDI?</a:t>
            </a:r>
            <a:endParaRPr lang="es-PE" sz="3500" b="1" dirty="0">
              <a:solidFill>
                <a:srgbClr val="C00000"/>
              </a:solidFill>
              <a:latin typeface="Stag Book" panose="02000503060000020004" pitchFamily="50" charset="0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8509000" y="70625"/>
            <a:ext cx="1693334" cy="51617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02525" y="1312077"/>
            <a:ext cx="102041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PE" sz="3600" kern="0" dirty="0" smtClean="0">
                <a:solidFill>
                  <a:prstClr val="black"/>
                </a:solidFill>
              </a:rPr>
              <a:t>Es el </a:t>
            </a:r>
            <a:r>
              <a:rPr lang="es-PE" sz="3600" b="1" kern="0" dirty="0" smtClean="0">
                <a:solidFill>
                  <a:prstClr val="black"/>
                </a:solidFill>
              </a:rPr>
              <a:t>intermediario </a:t>
            </a:r>
            <a:r>
              <a:rPr lang="es-PE" sz="3600" kern="0" dirty="0" smtClean="0">
                <a:solidFill>
                  <a:prstClr val="black"/>
                </a:solidFill>
              </a:rPr>
              <a:t>entre el </a:t>
            </a:r>
            <a:r>
              <a:rPr lang="es-PE" sz="3600" kern="0" dirty="0">
                <a:solidFill>
                  <a:prstClr val="black"/>
                </a:solidFill>
              </a:rPr>
              <a:t>equipo de </a:t>
            </a:r>
            <a:r>
              <a:rPr lang="es-PE" sz="3600" kern="0" dirty="0" smtClean="0">
                <a:solidFill>
                  <a:prstClr val="black"/>
                </a:solidFill>
              </a:rPr>
              <a:t>USE (</a:t>
            </a:r>
            <a:r>
              <a:rPr lang="es-PE" sz="3600" kern="0" dirty="0" err="1" smtClean="0">
                <a:solidFill>
                  <a:prstClr val="black"/>
                </a:solidFill>
              </a:rPr>
              <a:t>Minedu</a:t>
            </a:r>
            <a:r>
              <a:rPr lang="es-PE" sz="3600" kern="0" dirty="0" smtClean="0">
                <a:solidFill>
                  <a:prstClr val="black"/>
                </a:solidFill>
              </a:rPr>
              <a:t>) y DRE.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PE" sz="3600" kern="0" dirty="0" smtClean="0">
                <a:solidFill>
                  <a:prstClr val="black"/>
                </a:solidFill>
              </a:rPr>
              <a:t>Es el </a:t>
            </a:r>
            <a:r>
              <a:rPr lang="es-PE" sz="3600" b="1" kern="0" dirty="0" smtClean="0">
                <a:solidFill>
                  <a:prstClr val="black"/>
                </a:solidFill>
              </a:rPr>
              <a:t>encargado de realizar las comunicaciones para el equipo USE </a:t>
            </a:r>
            <a:r>
              <a:rPr lang="es-PE" sz="3600" kern="0" dirty="0" smtClean="0">
                <a:solidFill>
                  <a:prstClr val="black"/>
                </a:solidFill>
              </a:rPr>
              <a:t>a través del correo </a:t>
            </a:r>
            <a:r>
              <a:rPr lang="es-PE" sz="3600" kern="0" dirty="0" smtClean="0">
                <a:solidFill>
                  <a:prstClr val="black"/>
                </a:solidFill>
                <a:hlinkClick r:id="rId3"/>
              </a:rPr>
              <a:t>sidi@minedu.gob.pe</a:t>
            </a:r>
            <a:endParaRPr lang="es-PE" sz="3600" kern="0" dirty="0" smtClean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PE" sz="3600" kern="0" dirty="0" smtClean="0">
                <a:solidFill>
                  <a:prstClr val="black"/>
                </a:solidFill>
              </a:rPr>
              <a:t>Encargado de </a:t>
            </a:r>
            <a:r>
              <a:rPr lang="es-PE" sz="3600" b="1" kern="0" dirty="0" smtClean="0">
                <a:solidFill>
                  <a:prstClr val="black"/>
                </a:solidFill>
              </a:rPr>
              <a:t>dar soporte al Director de DRE </a:t>
            </a:r>
            <a:r>
              <a:rPr lang="es-PE" sz="3600" kern="0" dirty="0" smtClean="0">
                <a:solidFill>
                  <a:prstClr val="black"/>
                </a:solidFill>
              </a:rPr>
              <a:t>sobre la información integrada en el SIDI.</a:t>
            </a:r>
          </a:p>
        </p:txBody>
      </p:sp>
    </p:spTree>
    <p:extLst>
      <p:ext uri="{BB962C8B-B14F-4D97-AF65-F5344CB8AC3E}">
        <p14:creationId xmlns:p14="http://schemas.microsoft.com/office/powerpoint/2010/main" val="3427164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68628" y="138361"/>
            <a:ext cx="7644624" cy="428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3500" b="1" dirty="0">
                <a:solidFill>
                  <a:srgbClr val="C00000"/>
                </a:solidFill>
                <a:latin typeface="Stag Book" panose="02000503060000020004" pitchFamily="50" charset="0"/>
                <a:ea typeface="+mn-ea"/>
                <a:cs typeface="+mn-cs"/>
              </a:rPr>
              <a:t>¿</a:t>
            </a:r>
            <a:r>
              <a:rPr lang="es-PE" sz="3500" b="1" dirty="0" smtClean="0">
                <a:solidFill>
                  <a:srgbClr val="C00000"/>
                </a:solidFill>
                <a:latin typeface="Stag Book" panose="02000503060000020004" pitchFamily="50" charset="0"/>
                <a:ea typeface="+mn-ea"/>
                <a:cs typeface="+mn-cs"/>
              </a:rPr>
              <a:t>Cuál es el Rol del responsable SIDI?</a:t>
            </a:r>
            <a:endParaRPr lang="es-PE" sz="3500" b="1" dirty="0">
              <a:solidFill>
                <a:srgbClr val="C00000"/>
              </a:solidFill>
              <a:latin typeface="Stag Book" panose="02000503060000020004" pitchFamily="50" charset="0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8509000" y="70625"/>
            <a:ext cx="1693334" cy="51617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00925" y="2395806"/>
            <a:ext cx="101279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PE" sz="3600" kern="0" dirty="0" smtClean="0">
                <a:solidFill>
                  <a:prstClr val="black"/>
                </a:solidFill>
              </a:rPr>
              <a:t>Es el encargado de completar y enviar la ficha de identificación de demandas de información del SIDI, de acuerdo a las necesidades de la DRE, y remitirla al correo sidi@minedu.gob.pe</a:t>
            </a:r>
          </a:p>
        </p:txBody>
      </p:sp>
    </p:spTree>
    <p:extLst>
      <p:ext uri="{BB962C8B-B14F-4D97-AF65-F5344CB8AC3E}">
        <p14:creationId xmlns:p14="http://schemas.microsoft.com/office/powerpoint/2010/main" val="563080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68628" y="138361"/>
            <a:ext cx="8908624" cy="428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3200" b="1" dirty="0" smtClean="0">
                <a:solidFill>
                  <a:srgbClr val="C00000"/>
                </a:solidFill>
                <a:latin typeface="Stag Book" panose="02000503060000020004" pitchFamily="50" charset="0"/>
                <a:ea typeface="+mn-ea"/>
                <a:cs typeface="+mn-cs"/>
              </a:rPr>
              <a:t>¿Que fuentes de información integran el SIDI?</a:t>
            </a:r>
            <a:endParaRPr lang="es-PE" sz="3200" b="1" dirty="0">
              <a:solidFill>
                <a:srgbClr val="C00000"/>
              </a:solidFill>
              <a:latin typeface="Stag Book" panose="02000503060000020004" pitchFamily="50" charset="0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10307743" y="536018"/>
            <a:ext cx="1693334" cy="516176"/>
          </a:xfrm>
          <a:prstGeom prst="rect">
            <a:avLst/>
          </a:prstGeom>
        </p:spPr>
      </p:pic>
      <p:pic>
        <p:nvPicPr>
          <p:cNvPr id="17" name="Picture 2" descr="Campus de la escuela Icon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99" y="2529301"/>
            <a:ext cx="1015149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4 Rectángulo"/>
          <p:cNvSpPr/>
          <p:nvPr/>
        </p:nvSpPr>
        <p:spPr>
          <a:xfrm>
            <a:off x="3135778" y="4099886"/>
            <a:ext cx="3360373" cy="7200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800" dirty="0">
                <a:solidFill>
                  <a:schemeClr val="tx1"/>
                </a:solidFill>
              </a:rPr>
              <a:t>SIAGIE, </a:t>
            </a:r>
            <a:r>
              <a:rPr lang="es-PE" sz="2800" dirty="0" smtClean="0">
                <a:solidFill>
                  <a:schemeClr val="tx1"/>
                </a:solidFill>
              </a:rPr>
              <a:t>ECE.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19" name="5 Rectángulo"/>
          <p:cNvSpPr/>
          <p:nvPr/>
        </p:nvSpPr>
        <p:spPr>
          <a:xfrm>
            <a:off x="3120620" y="2781329"/>
            <a:ext cx="7187123" cy="7200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800" dirty="0">
                <a:solidFill>
                  <a:schemeClr val="tx1"/>
                </a:solidFill>
              </a:rPr>
              <a:t>Padrón IIEE, Censo de Infraestructura, Censo Educativo, Semáforo </a:t>
            </a:r>
            <a:r>
              <a:rPr lang="es-PE" sz="2800" dirty="0" smtClean="0">
                <a:solidFill>
                  <a:schemeClr val="tx1"/>
                </a:solidFill>
              </a:rPr>
              <a:t>Escuela.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20" name="6 Rectángulo"/>
          <p:cNvSpPr/>
          <p:nvPr/>
        </p:nvSpPr>
        <p:spPr>
          <a:xfrm>
            <a:off x="3119669" y="1250147"/>
            <a:ext cx="6891106" cy="720080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800" dirty="0">
                <a:solidFill>
                  <a:schemeClr val="tx1"/>
                </a:solidFill>
              </a:rPr>
              <a:t>NEXUS, SUP, </a:t>
            </a:r>
            <a:r>
              <a:rPr lang="es-PE" sz="2800" dirty="0" smtClean="0">
                <a:solidFill>
                  <a:schemeClr val="tx1"/>
                </a:solidFill>
              </a:rPr>
              <a:t>SIGMA 2.0, </a:t>
            </a:r>
            <a:r>
              <a:rPr lang="es-PE" sz="2800" dirty="0">
                <a:solidFill>
                  <a:schemeClr val="tx1"/>
                </a:solidFill>
              </a:rPr>
              <a:t>Acompañamiento y otras acciones </a:t>
            </a:r>
            <a:r>
              <a:rPr lang="es-PE" sz="2800" dirty="0" smtClean="0">
                <a:solidFill>
                  <a:schemeClr val="tx1"/>
                </a:solidFill>
              </a:rPr>
              <a:t>formativas.</a:t>
            </a:r>
            <a:endParaRPr lang="es-PE" sz="2800" dirty="0">
              <a:solidFill>
                <a:schemeClr val="tx1"/>
              </a:solidFill>
            </a:endParaRPr>
          </a:p>
        </p:txBody>
      </p:sp>
      <p:pic>
        <p:nvPicPr>
          <p:cNvPr id="21" name="Picture 2" descr="Maestro Icon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8" y="1084782"/>
            <a:ext cx="1034635" cy="10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El desempeño escolar de una bolsa Icono Grat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47" y="3775565"/>
            <a:ext cx="118486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Monitoreo seo Icono Grat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7" y="5201849"/>
            <a:ext cx="1196791" cy="11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12 Rectángulo"/>
          <p:cNvSpPr/>
          <p:nvPr/>
        </p:nvSpPr>
        <p:spPr>
          <a:xfrm>
            <a:off x="3119669" y="5417724"/>
            <a:ext cx="7493160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800" dirty="0">
                <a:solidFill>
                  <a:schemeClr val="tx1"/>
                </a:solidFill>
              </a:rPr>
              <a:t>Rutas Solidarias, </a:t>
            </a:r>
            <a:r>
              <a:rPr lang="es-PE" sz="2800" dirty="0" smtClean="0">
                <a:solidFill>
                  <a:schemeClr val="tx1"/>
                </a:solidFill>
              </a:rPr>
              <a:t>SISEVE, </a:t>
            </a:r>
            <a:r>
              <a:rPr lang="es-PE" sz="2800" dirty="0">
                <a:solidFill>
                  <a:schemeClr val="tx1"/>
                </a:solidFill>
              </a:rPr>
              <a:t>PRONIED, PRONABEC</a:t>
            </a:r>
            <a:r>
              <a:rPr lang="es-PE" dirty="0" smtClean="0"/>
              <a:t>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47438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20234</TotalTime>
  <Words>670</Words>
  <Application>Microsoft Office PowerPoint</Application>
  <PresentationFormat>Panorámica</PresentationFormat>
  <Paragraphs>94</Paragraphs>
  <Slides>18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新細明體</vt:lpstr>
      <vt:lpstr>Aharoni</vt:lpstr>
      <vt:lpstr>Arial</vt:lpstr>
      <vt:lpstr>Arial Black</vt:lpstr>
      <vt:lpstr>Calibri</vt:lpstr>
      <vt:lpstr>Calibri Light</vt:lpstr>
      <vt:lpstr>Helvetica</vt:lpstr>
      <vt:lpstr>Stag Book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 LOPEZ MEJIA</dc:creator>
  <cp:lastModifiedBy>DIFOCA 01</cp:lastModifiedBy>
  <cp:revision>741</cp:revision>
  <cp:lastPrinted>2018-11-20T23:25:52Z</cp:lastPrinted>
  <dcterms:created xsi:type="dcterms:W3CDTF">2014-10-23T20:47:16Z</dcterms:created>
  <dcterms:modified xsi:type="dcterms:W3CDTF">2019-01-21T21:39:43Z</dcterms:modified>
</cp:coreProperties>
</file>